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751" r:id="rId6"/>
  </p:sldMasterIdLst>
  <p:notesMasterIdLst>
    <p:notesMasterId r:id="rId34"/>
  </p:notesMasterIdLst>
  <p:sldIdLst>
    <p:sldId id="259" r:id="rId7"/>
    <p:sldId id="260" r:id="rId8"/>
    <p:sldId id="273" r:id="rId9"/>
    <p:sldId id="308" r:id="rId10"/>
    <p:sldId id="325" r:id="rId11"/>
    <p:sldId id="326" r:id="rId12"/>
    <p:sldId id="320" r:id="rId13"/>
    <p:sldId id="288" r:id="rId14"/>
    <p:sldId id="307" r:id="rId15"/>
    <p:sldId id="311" r:id="rId16"/>
    <p:sldId id="334" r:id="rId17"/>
    <p:sldId id="323" r:id="rId18"/>
    <p:sldId id="310" r:id="rId19"/>
    <p:sldId id="333" r:id="rId20"/>
    <p:sldId id="331" r:id="rId21"/>
    <p:sldId id="337" r:id="rId22"/>
    <p:sldId id="339" r:id="rId23"/>
    <p:sldId id="293" r:id="rId24"/>
    <p:sldId id="335" r:id="rId25"/>
    <p:sldId id="340" r:id="rId26"/>
    <p:sldId id="328" r:id="rId27"/>
    <p:sldId id="265" r:id="rId28"/>
    <p:sldId id="291" r:id="rId29"/>
    <p:sldId id="338" r:id="rId30"/>
    <p:sldId id="313" r:id="rId31"/>
    <p:sldId id="309" r:id="rId32"/>
    <p:sldId id="262" r:id="rId3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6D5B08-07BF-A974-E6CC-4742AA1FE7DE}" name="Susie Moore" initials="SM" userId="S::susie.moore@rya.org.uk::5d9aec5a-e0f6-42fb-bfdc-e2c4e283183f" providerId="AD"/>
  <p188:author id="{1F4C0B4E-0180-D5C6-585F-E9814D01B291}" name="Olivia Wells" initials="OW" userId="S::olivia.wells@rya.org.uk::83bde0e5-247f-47db-869f-14919b9cfa2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80FFA3-3547-40A1-B02F-0DDD20D9DC34}" v="2" dt="2024-01-09T17:39:39.592"/>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515" autoAdjust="0"/>
  </p:normalViewPr>
  <p:slideViewPr>
    <p:cSldViewPr snapToGrid="0">
      <p:cViewPr varScale="1">
        <p:scale>
          <a:sx n="71" d="100"/>
          <a:sy n="71" d="100"/>
        </p:scale>
        <p:origin x="20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Fortnam" userId="fe4e663b-a854-4d47-99b1-986985d4ce41" providerId="ADAL" clId="{8980FFA3-3547-40A1-B02F-0DDD20D9DC34}"/>
    <pc:docChg chg="modSld">
      <pc:chgData name="Kate Fortnam" userId="fe4e663b-a854-4d47-99b1-986985d4ce41" providerId="ADAL" clId="{8980FFA3-3547-40A1-B02F-0DDD20D9DC34}" dt="2024-01-09T17:46:29.121" v="15" actId="20577"/>
      <pc:docMkLst>
        <pc:docMk/>
      </pc:docMkLst>
      <pc:sldChg chg="modNotesTx">
        <pc:chgData name="Kate Fortnam" userId="fe4e663b-a854-4d47-99b1-986985d4ce41" providerId="ADAL" clId="{8980FFA3-3547-40A1-B02F-0DDD20D9DC34}" dt="2024-01-09T17:41:16.051" v="0" actId="20577"/>
        <pc:sldMkLst>
          <pc:docMk/>
          <pc:sldMk cId="1613116214" sldId="273"/>
        </pc:sldMkLst>
      </pc:sldChg>
      <pc:sldChg chg="modNotesTx">
        <pc:chgData name="Kate Fortnam" userId="fe4e663b-a854-4d47-99b1-986985d4ce41" providerId="ADAL" clId="{8980FFA3-3547-40A1-B02F-0DDD20D9DC34}" dt="2024-01-09T17:46:29.121" v="15" actId="20577"/>
        <pc:sldMkLst>
          <pc:docMk/>
          <pc:sldMk cId="4131306974" sldId="31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947C6E-7AC4-4604-8A76-2DE3D46A0921}" type="doc">
      <dgm:prSet loTypeId="urn:microsoft.com/office/officeart/2005/8/layout/process1" loCatId="process" qsTypeId="urn:microsoft.com/office/officeart/2005/8/quickstyle/simple1" qsCatId="simple" csTypeId="urn:microsoft.com/office/officeart/2005/8/colors/accent1_2" csCatId="accent1" phldr="1"/>
      <dgm:spPr/>
    </dgm:pt>
    <dgm:pt modelId="{98788CC7-51DA-4C42-B7DA-62AC9007E28C}">
      <dgm:prSet phldrT="[Text]"/>
      <dgm:spPr/>
      <dgm:t>
        <a:bodyPr/>
        <a:lstStyle/>
        <a:p>
          <a:r>
            <a:rPr lang="en-GB"/>
            <a:t>Awareness</a:t>
          </a:r>
        </a:p>
      </dgm:t>
    </dgm:pt>
    <dgm:pt modelId="{C2725F8B-5D26-4691-9AEC-AA52EDE3EC4D}" type="parTrans" cxnId="{32A35481-25A6-4261-AA9F-911417143DB0}">
      <dgm:prSet/>
      <dgm:spPr/>
      <dgm:t>
        <a:bodyPr/>
        <a:lstStyle/>
        <a:p>
          <a:endParaRPr lang="en-GB"/>
        </a:p>
      </dgm:t>
    </dgm:pt>
    <dgm:pt modelId="{E55E7153-EB07-4C30-952B-0A26F462BB0B}" type="sibTrans" cxnId="{32A35481-25A6-4261-AA9F-911417143DB0}">
      <dgm:prSet/>
      <dgm:spPr>
        <a:solidFill>
          <a:schemeClr val="accent1">
            <a:lumMod val="20000"/>
            <a:lumOff val="80000"/>
          </a:schemeClr>
        </a:solidFill>
      </dgm:spPr>
      <dgm:t>
        <a:bodyPr/>
        <a:lstStyle/>
        <a:p>
          <a:endParaRPr lang="en-GB"/>
        </a:p>
      </dgm:t>
    </dgm:pt>
    <dgm:pt modelId="{1975411C-BD88-42CD-8A09-AE7314B65C84}">
      <dgm:prSet phldrT="[Text]"/>
      <dgm:spPr/>
      <dgm:t>
        <a:bodyPr/>
        <a:lstStyle/>
        <a:p>
          <a:r>
            <a:rPr lang="en-GB"/>
            <a:t>Connection</a:t>
          </a:r>
        </a:p>
      </dgm:t>
    </dgm:pt>
    <dgm:pt modelId="{E0418F6C-ACE8-44A9-B895-10774B1125C2}" type="parTrans" cxnId="{B2779754-E5FE-4738-8905-BC0203A6BB6E}">
      <dgm:prSet/>
      <dgm:spPr/>
      <dgm:t>
        <a:bodyPr/>
        <a:lstStyle/>
        <a:p>
          <a:endParaRPr lang="en-GB"/>
        </a:p>
      </dgm:t>
    </dgm:pt>
    <dgm:pt modelId="{CCB8E1E8-6689-482E-8FAF-49F4664006B6}" type="sibTrans" cxnId="{B2779754-E5FE-4738-8905-BC0203A6BB6E}">
      <dgm:prSet/>
      <dgm:spPr>
        <a:solidFill>
          <a:schemeClr val="accent1">
            <a:lumMod val="20000"/>
            <a:lumOff val="80000"/>
          </a:schemeClr>
        </a:solidFill>
      </dgm:spPr>
      <dgm:t>
        <a:bodyPr/>
        <a:lstStyle/>
        <a:p>
          <a:endParaRPr lang="en-GB"/>
        </a:p>
      </dgm:t>
    </dgm:pt>
    <dgm:pt modelId="{DC9C92FF-D950-412C-B292-A40E7DE0E7E2}">
      <dgm:prSet phldrT="[Text]"/>
      <dgm:spPr/>
      <dgm:t>
        <a:bodyPr/>
        <a:lstStyle/>
        <a:p>
          <a:r>
            <a:rPr lang="en-GB">
              <a:latin typeface="Calibri Light" panose="020F0302020204030204"/>
            </a:rPr>
            <a:t>Trial</a:t>
          </a:r>
          <a:endParaRPr lang="en-GB"/>
        </a:p>
      </dgm:t>
    </dgm:pt>
    <dgm:pt modelId="{442CAE14-FC2C-4AF2-9F82-81A56516AFEE}" type="parTrans" cxnId="{76565C37-B7DD-48A6-9BD0-5A6C895F223D}">
      <dgm:prSet/>
      <dgm:spPr/>
      <dgm:t>
        <a:bodyPr/>
        <a:lstStyle/>
        <a:p>
          <a:endParaRPr lang="en-GB"/>
        </a:p>
      </dgm:t>
    </dgm:pt>
    <dgm:pt modelId="{F7434EA3-D046-4EC5-B6FD-A683C956D82C}" type="sibTrans" cxnId="{76565C37-B7DD-48A6-9BD0-5A6C895F223D}">
      <dgm:prSet/>
      <dgm:spPr>
        <a:solidFill>
          <a:schemeClr val="accent1">
            <a:lumMod val="20000"/>
            <a:lumOff val="80000"/>
          </a:schemeClr>
        </a:solidFill>
      </dgm:spPr>
      <dgm:t>
        <a:bodyPr/>
        <a:lstStyle/>
        <a:p>
          <a:endParaRPr lang="en-GB"/>
        </a:p>
      </dgm:t>
    </dgm:pt>
    <dgm:pt modelId="{AD20D09A-D74B-41A2-9220-370F16097F72}">
      <dgm:prSet phldrT="[Text]"/>
      <dgm:spPr/>
      <dgm:t>
        <a:bodyPr/>
        <a:lstStyle/>
        <a:p>
          <a:r>
            <a:rPr lang="en-GB"/>
            <a:t>Opportunity</a:t>
          </a:r>
        </a:p>
      </dgm:t>
    </dgm:pt>
    <dgm:pt modelId="{C03E0609-29B3-42AD-8CFD-7187FBF5F27E}" type="parTrans" cxnId="{7459BC73-24D9-40D9-8546-A8C7CE76E9DD}">
      <dgm:prSet/>
      <dgm:spPr/>
      <dgm:t>
        <a:bodyPr/>
        <a:lstStyle/>
        <a:p>
          <a:endParaRPr lang="en-GB"/>
        </a:p>
      </dgm:t>
    </dgm:pt>
    <dgm:pt modelId="{DFF142A8-E595-4AF2-8028-55DEFE5492D6}" type="sibTrans" cxnId="{7459BC73-24D9-40D9-8546-A8C7CE76E9DD}">
      <dgm:prSet/>
      <dgm:spPr>
        <a:solidFill>
          <a:schemeClr val="accent1">
            <a:lumMod val="20000"/>
            <a:lumOff val="80000"/>
          </a:schemeClr>
        </a:solidFill>
      </dgm:spPr>
      <dgm:t>
        <a:bodyPr/>
        <a:lstStyle/>
        <a:p>
          <a:endParaRPr lang="en-GB"/>
        </a:p>
      </dgm:t>
    </dgm:pt>
    <dgm:pt modelId="{C39151B8-322A-42D8-B1DE-A2AD754C0092}">
      <dgm:prSet phldrT="[Text]"/>
      <dgm:spPr/>
      <dgm:t>
        <a:bodyPr/>
        <a:lstStyle/>
        <a:p>
          <a:pPr rtl="0"/>
          <a:r>
            <a:rPr lang="en-GB"/>
            <a:t>Regular</a:t>
          </a:r>
          <a:r>
            <a:rPr lang="en-GB">
              <a:latin typeface="Calibri Light" panose="020F0302020204030204"/>
            </a:rPr>
            <a:t> </a:t>
          </a:r>
          <a:endParaRPr lang="en-GB"/>
        </a:p>
      </dgm:t>
    </dgm:pt>
    <dgm:pt modelId="{FB8CAF47-EB53-4C7C-A30F-64AC0C071643}" type="parTrans" cxnId="{28B49D85-D954-4972-9C2E-2CC4F89C63EA}">
      <dgm:prSet/>
      <dgm:spPr/>
      <dgm:t>
        <a:bodyPr/>
        <a:lstStyle/>
        <a:p>
          <a:endParaRPr lang="en-GB"/>
        </a:p>
      </dgm:t>
    </dgm:pt>
    <dgm:pt modelId="{423CB2BB-9183-4080-A3C3-5D3E2B5F022B}" type="sibTrans" cxnId="{28B49D85-D954-4972-9C2E-2CC4F89C63EA}">
      <dgm:prSet/>
      <dgm:spPr/>
      <dgm:t>
        <a:bodyPr/>
        <a:lstStyle/>
        <a:p>
          <a:endParaRPr lang="en-GB"/>
        </a:p>
      </dgm:t>
    </dgm:pt>
    <dgm:pt modelId="{78E9B5B3-19F5-4DE7-8E65-356ED1D488D5}" type="pres">
      <dgm:prSet presAssocID="{42947C6E-7AC4-4604-8A76-2DE3D46A0921}" presName="Name0" presStyleCnt="0">
        <dgm:presLayoutVars>
          <dgm:dir/>
          <dgm:resizeHandles val="exact"/>
        </dgm:presLayoutVars>
      </dgm:prSet>
      <dgm:spPr/>
    </dgm:pt>
    <dgm:pt modelId="{AD2AFCAA-C50B-4820-A08B-E036D8CF6635}" type="pres">
      <dgm:prSet presAssocID="{98788CC7-51DA-4C42-B7DA-62AC9007E28C}" presName="node" presStyleLbl="node1" presStyleIdx="0" presStyleCnt="5" custLinFactNeighborY="4987">
        <dgm:presLayoutVars>
          <dgm:bulletEnabled val="1"/>
        </dgm:presLayoutVars>
      </dgm:prSet>
      <dgm:spPr/>
    </dgm:pt>
    <dgm:pt modelId="{45C000A3-5B52-4DFE-BA02-EC00D2F04281}" type="pres">
      <dgm:prSet presAssocID="{E55E7153-EB07-4C30-952B-0A26F462BB0B}" presName="sibTrans" presStyleLbl="sibTrans2D1" presStyleIdx="0" presStyleCnt="4" custLinFactNeighborX="-1860" custLinFactNeighborY="-820"/>
      <dgm:spPr/>
    </dgm:pt>
    <dgm:pt modelId="{F0942DCD-59D9-4CA7-92C5-CA1A79E61F2B}" type="pres">
      <dgm:prSet presAssocID="{E55E7153-EB07-4C30-952B-0A26F462BB0B}" presName="connectorText" presStyleLbl="sibTrans2D1" presStyleIdx="0" presStyleCnt="4"/>
      <dgm:spPr/>
    </dgm:pt>
    <dgm:pt modelId="{85AA80FB-12AB-472F-BDE3-27E67A4F13B5}" type="pres">
      <dgm:prSet presAssocID="{1975411C-BD88-42CD-8A09-AE7314B65C84}" presName="node" presStyleLbl="node1" presStyleIdx="1" presStyleCnt="5">
        <dgm:presLayoutVars>
          <dgm:bulletEnabled val="1"/>
        </dgm:presLayoutVars>
      </dgm:prSet>
      <dgm:spPr/>
    </dgm:pt>
    <dgm:pt modelId="{A7767FBF-C83D-4C65-A8D8-84F7D1F5740D}" type="pres">
      <dgm:prSet presAssocID="{CCB8E1E8-6689-482E-8FAF-49F4664006B6}" presName="sibTrans" presStyleLbl="sibTrans2D1" presStyleIdx="1" presStyleCnt="4"/>
      <dgm:spPr/>
    </dgm:pt>
    <dgm:pt modelId="{114745D8-8400-4960-82BC-2CADE856AD94}" type="pres">
      <dgm:prSet presAssocID="{CCB8E1E8-6689-482E-8FAF-49F4664006B6}" presName="connectorText" presStyleLbl="sibTrans2D1" presStyleIdx="1" presStyleCnt="4"/>
      <dgm:spPr/>
    </dgm:pt>
    <dgm:pt modelId="{63FAF4A4-4FB3-4D3F-81F6-9D49BF75D0B5}" type="pres">
      <dgm:prSet presAssocID="{DC9C92FF-D950-412C-B292-A40E7DE0E7E2}" presName="node" presStyleLbl="node1" presStyleIdx="2" presStyleCnt="5">
        <dgm:presLayoutVars>
          <dgm:bulletEnabled val="1"/>
        </dgm:presLayoutVars>
      </dgm:prSet>
      <dgm:spPr/>
    </dgm:pt>
    <dgm:pt modelId="{A4BF424D-E055-4F84-898B-EFC8D09B81D4}" type="pres">
      <dgm:prSet presAssocID="{F7434EA3-D046-4EC5-B6FD-A683C956D82C}" presName="sibTrans" presStyleLbl="sibTrans2D1" presStyleIdx="2" presStyleCnt="4"/>
      <dgm:spPr/>
    </dgm:pt>
    <dgm:pt modelId="{15B2B532-F897-40ED-BA23-FAE9759673DE}" type="pres">
      <dgm:prSet presAssocID="{F7434EA3-D046-4EC5-B6FD-A683C956D82C}" presName="connectorText" presStyleLbl="sibTrans2D1" presStyleIdx="2" presStyleCnt="4"/>
      <dgm:spPr/>
    </dgm:pt>
    <dgm:pt modelId="{1CA438E4-3385-4E35-ACB5-50FDF030EF1B}" type="pres">
      <dgm:prSet presAssocID="{AD20D09A-D74B-41A2-9220-370F16097F72}" presName="node" presStyleLbl="node1" presStyleIdx="3" presStyleCnt="5">
        <dgm:presLayoutVars>
          <dgm:bulletEnabled val="1"/>
        </dgm:presLayoutVars>
      </dgm:prSet>
      <dgm:spPr/>
    </dgm:pt>
    <dgm:pt modelId="{8D36C234-D19E-451D-AC2D-906C33A43A1C}" type="pres">
      <dgm:prSet presAssocID="{DFF142A8-E595-4AF2-8028-55DEFE5492D6}" presName="sibTrans" presStyleLbl="sibTrans2D1" presStyleIdx="3" presStyleCnt="4"/>
      <dgm:spPr/>
    </dgm:pt>
    <dgm:pt modelId="{06147B21-098D-480F-8C36-AD368F765FEB}" type="pres">
      <dgm:prSet presAssocID="{DFF142A8-E595-4AF2-8028-55DEFE5492D6}" presName="connectorText" presStyleLbl="sibTrans2D1" presStyleIdx="3" presStyleCnt="4"/>
      <dgm:spPr/>
    </dgm:pt>
    <dgm:pt modelId="{4834F948-7088-4993-8DCD-48E22336BE65}" type="pres">
      <dgm:prSet presAssocID="{C39151B8-322A-42D8-B1DE-A2AD754C0092}" presName="node" presStyleLbl="node1" presStyleIdx="4" presStyleCnt="5">
        <dgm:presLayoutVars>
          <dgm:bulletEnabled val="1"/>
        </dgm:presLayoutVars>
      </dgm:prSet>
      <dgm:spPr/>
    </dgm:pt>
  </dgm:ptLst>
  <dgm:cxnLst>
    <dgm:cxn modelId="{42CBBC14-B42A-49A1-A155-FD00441D0EE9}" type="presOf" srcId="{F7434EA3-D046-4EC5-B6FD-A683C956D82C}" destId="{A4BF424D-E055-4F84-898B-EFC8D09B81D4}" srcOrd="0" destOrd="0" presId="urn:microsoft.com/office/officeart/2005/8/layout/process1"/>
    <dgm:cxn modelId="{C98C442F-6640-457C-B1B7-12AF369E4580}" type="presOf" srcId="{F7434EA3-D046-4EC5-B6FD-A683C956D82C}" destId="{15B2B532-F897-40ED-BA23-FAE9759673DE}" srcOrd="1" destOrd="0" presId="urn:microsoft.com/office/officeart/2005/8/layout/process1"/>
    <dgm:cxn modelId="{76565C37-B7DD-48A6-9BD0-5A6C895F223D}" srcId="{42947C6E-7AC4-4604-8A76-2DE3D46A0921}" destId="{DC9C92FF-D950-412C-B292-A40E7DE0E7E2}" srcOrd="2" destOrd="0" parTransId="{442CAE14-FC2C-4AF2-9F82-81A56516AFEE}" sibTransId="{F7434EA3-D046-4EC5-B6FD-A683C956D82C}"/>
    <dgm:cxn modelId="{7459BC73-24D9-40D9-8546-A8C7CE76E9DD}" srcId="{42947C6E-7AC4-4604-8A76-2DE3D46A0921}" destId="{AD20D09A-D74B-41A2-9220-370F16097F72}" srcOrd="3" destOrd="0" parTransId="{C03E0609-29B3-42AD-8CFD-7187FBF5F27E}" sibTransId="{DFF142A8-E595-4AF2-8028-55DEFE5492D6}"/>
    <dgm:cxn modelId="{EFD26F74-8BF6-430C-8538-2EDFB10AFB47}" type="presOf" srcId="{98788CC7-51DA-4C42-B7DA-62AC9007E28C}" destId="{AD2AFCAA-C50B-4820-A08B-E036D8CF6635}" srcOrd="0" destOrd="0" presId="urn:microsoft.com/office/officeart/2005/8/layout/process1"/>
    <dgm:cxn modelId="{B2779754-E5FE-4738-8905-BC0203A6BB6E}" srcId="{42947C6E-7AC4-4604-8A76-2DE3D46A0921}" destId="{1975411C-BD88-42CD-8A09-AE7314B65C84}" srcOrd="1" destOrd="0" parTransId="{E0418F6C-ACE8-44A9-B895-10774B1125C2}" sibTransId="{CCB8E1E8-6689-482E-8FAF-49F4664006B6}"/>
    <dgm:cxn modelId="{F04E367C-9394-4843-B429-53EEA390B09A}" type="presOf" srcId="{CCB8E1E8-6689-482E-8FAF-49F4664006B6}" destId="{A7767FBF-C83D-4C65-A8D8-84F7D1F5740D}" srcOrd="0" destOrd="0" presId="urn:microsoft.com/office/officeart/2005/8/layout/process1"/>
    <dgm:cxn modelId="{B2D3F57E-1342-466F-8241-66545E0B1770}" type="presOf" srcId="{E55E7153-EB07-4C30-952B-0A26F462BB0B}" destId="{45C000A3-5B52-4DFE-BA02-EC00D2F04281}" srcOrd="0" destOrd="0" presId="urn:microsoft.com/office/officeart/2005/8/layout/process1"/>
    <dgm:cxn modelId="{F739137F-AD47-465E-BF2C-4AB5C9C2783E}" type="presOf" srcId="{DFF142A8-E595-4AF2-8028-55DEFE5492D6}" destId="{8D36C234-D19E-451D-AC2D-906C33A43A1C}" srcOrd="0" destOrd="0" presId="urn:microsoft.com/office/officeart/2005/8/layout/process1"/>
    <dgm:cxn modelId="{9A7C9480-5965-4605-88B5-D377B8DBE0F8}" type="presOf" srcId="{CCB8E1E8-6689-482E-8FAF-49F4664006B6}" destId="{114745D8-8400-4960-82BC-2CADE856AD94}" srcOrd="1" destOrd="0" presId="urn:microsoft.com/office/officeart/2005/8/layout/process1"/>
    <dgm:cxn modelId="{32A35481-25A6-4261-AA9F-911417143DB0}" srcId="{42947C6E-7AC4-4604-8A76-2DE3D46A0921}" destId="{98788CC7-51DA-4C42-B7DA-62AC9007E28C}" srcOrd="0" destOrd="0" parTransId="{C2725F8B-5D26-4691-9AEC-AA52EDE3EC4D}" sibTransId="{E55E7153-EB07-4C30-952B-0A26F462BB0B}"/>
    <dgm:cxn modelId="{28B49D85-D954-4972-9C2E-2CC4F89C63EA}" srcId="{42947C6E-7AC4-4604-8A76-2DE3D46A0921}" destId="{C39151B8-322A-42D8-B1DE-A2AD754C0092}" srcOrd="4" destOrd="0" parTransId="{FB8CAF47-EB53-4C7C-A30F-64AC0C071643}" sibTransId="{423CB2BB-9183-4080-A3C3-5D3E2B5F022B}"/>
    <dgm:cxn modelId="{DBE9EF89-5270-464D-8C71-BFBE739005B5}" type="presOf" srcId="{DC9C92FF-D950-412C-B292-A40E7DE0E7E2}" destId="{63FAF4A4-4FB3-4D3F-81F6-9D49BF75D0B5}" srcOrd="0" destOrd="0" presId="urn:microsoft.com/office/officeart/2005/8/layout/process1"/>
    <dgm:cxn modelId="{9BA96FAC-868D-4010-B0D5-E95FF2E745F3}" type="presOf" srcId="{DFF142A8-E595-4AF2-8028-55DEFE5492D6}" destId="{06147B21-098D-480F-8C36-AD368F765FEB}" srcOrd="1" destOrd="0" presId="urn:microsoft.com/office/officeart/2005/8/layout/process1"/>
    <dgm:cxn modelId="{82A448BD-23E2-48C0-8360-4D7BC7BD9DA0}" type="presOf" srcId="{C39151B8-322A-42D8-B1DE-A2AD754C0092}" destId="{4834F948-7088-4993-8DCD-48E22336BE65}" srcOrd="0" destOrd="0" presId="urn:microsoft.com/office/officeart/2005/8/layout/process1"/>
    <dgm:cxn modelId="{3368DEC8-FCA5-4773-AFC8-806DE14828C3}" type="presOf" srcId="{42947C6E-7AC4-4604-8A76-2DE3D46A0921}" destId="{78E9B5B3-19F5-4DE7-8E65-356ED1D488D5}" srcOrd="0" destOrd="0" presId="urn:microsoft.com/office/officeart/2005/8/layout/process1"/>
    <dgm:cxn modelId="{B572B5D0-024B-44EB-BF7C-6811AC0B75D6}" type="presOf" srcId="{AD20D09A-D74B-41A2-9220-370F16097F72}" destId="{1CA438E4-3385-4E35-ACB5-50FDF030EF1B}" srcOrd="0" destOrd="0" presId="urn:microsoft.com/office/officeart/2005/8/layout/process1"/>
    <dgm:cxn modelId="{18D906DB-2EA6-498A-8FD0-1289407F54B7}" type="presOf" srcId="{E55E7153-EB07-4C30-952B-0A26F462BB0B}" destId="{F0942DCD-59D9-4CA7-92C5-CA1A79E61F2B}" srcOrd="1" destOrd="0" presId="urn:microsoft.com/office/officeart/2005/8/layout/process1"/>
    <dgm:cxn modelId="{F0CE32FF-D337-4A71-AE20-4F386E1E1051}" type="presOf" srcId="{1975411C-BD88-42CD-8A09-AE7314B65C84}" destId="{85AA80FB-12AB-472F-BDE3-27E67A4F13B5}" srcOrd="0" destOrd="0" presId="urn:microsoft.com/office/officeart/2005/8/layout/process1"/>
    <dgm:cxn modelId="{14E62378-3D73-4816-B4F5-C20024BBAF51}" type="presParOf" srcId="{78E9B5B3-19F5-4DE7-8E65-356ED1D488D5}" destId="{AD2AFCAA-C50B-4820-A08B-E036D8CF6635}" srcOrd="0" destOrd="0" presId="urn:microsoft.com/office/officeart/2005/8/layout/process1"/>
    <dgm:cxn modelId="{98427B67-E46C-41EA-8A38-874DCCA7F5BA}" type="presParOf" srcId="{78E9B5B3-19F5-4DE7-8E65-356ED1D488D5}" destId="{45C000A3-5B52-4DFE-BA02-EC00D2F04281}" srcOrd="1" destOrd="0" presId="urn:microsoft.com/office/officeart/2005/8/layout/process1"/>
    <dgm:cxn modelId="{892B7E34-FAED-4AA2-A72D-5BECFE4D4F46}" type="presParOf" srcId="{45C000A3-5B52-4DFE-BA02-EC00D2F04281}" destId="{F0942DCD-59D9-4CA7-92C5-CA1A79E61F2B}" srcOrd="0" destOrd="0" presId="urn:microsoft.com/office/officeart/2005/8/layout/process1"/>
    <dgm:cxn modelId="{E6555D47-CBF9-4FC4-A80C-FA9BAE8A2630}" type="presParOf" srcId="{78E9B5B3-19F5-4DE7-8E65-356ED1D488D5}" destId="{85AA80FB-12AB-472F-BDE3-27E67A4F13B5}" srcOrd="2" destOrd="0" presId="urn:microsoft.com/office/officeart/2005/8/layout/process1"/>
    <dgm:cxn modelId="{2362ADF3-49E1-43D3-B95D-33282BB7D583}" type="presParOf" srcId="{78E9B5B3-19F5-4DE7-8E65-356ED1D488D5}" destId="{A7767FBF-C83D-4C65-A8D8-84F7D1F5740D}" srcOrd="3" destOrd="0" presId="urn:microsoft.com/office/officeart/2005/8/layout/process1"/>
    <dgm:cxn modelId="{AE420F33-1182-4127-A26F-269C0DDA9EAB}" type="presParOf" srcId="{A7767FBF-C83D-4C65-A8D8-84F7D1F5740D}" destId="{114745D8-8400-4960-82BC-2CADE856AD94}" srcOrd="0" destOrd="0" presId="urn:microsoft.com/office/officeart/2005/8/layout/process1"/>
    <dgm:cxn modelId="{3C5BCD5D-A449-4AC0-B172-D1CCAA1465FB}" type="presParOf" srcId="{78E9B5B3-19F5-4DE7-8E65-356ED1D488D5}" destId="{63FAF4A4-4FB3-4D3F-81F6-9D49BF75D0B5}" srcOrd="4" destOrd="0" presId="urn:microsoft.com/office/officeart/2005/8/layout/process1"/>
    <dgm:cxn modelId="{F062084C-80C3-4CA2-A2E8-A793F41B809E}" type="presParOf" srcId="{78E9B5B3-19F5-4DE7-8E65-356ED1D488D5}" destId="{A4BF424D-E055-4F84-898B-EFC8D09B81D4}" srcOrd="5" destOrd="0" presId="urn:microsoft.com/office/officeart/2005/8/layout/process1"/>
    <dgm:cxn modelId="{EECEC34F-BECD-495C-B84D-87E8004599F1}" type="presParOf" srcId="{A4BF424D-E055-4F84-898B-EFC8D09B81D4}" destId="{15B2B532-F897-40ED-BA23-FAE9759673DE}" srcOrd="0" destOrd="0" presId="urn:microsoft.com/office/officeart/2005/8/layout/process1"/>
    <dgm:cxn modelId="{1DF7A599-61FD-4855-8D62-2DF407E59D3F}" type="presParOf" srcId="{78E9B5B3-19F5-4DE7-8E65-356ED1D488D5}" destId="{1CA438E4-3385-4E35-ACB5-50FDF030EF1B}" srcOrd="6" destOrd="0" presId="urn:microsoft.com/office/officeart/2005/8/layout/process1"/>
    <dgm:cxn modelId="{898CF067-5EE6-4BED-AF17-902A923ABA9D}" type="presParOf" srcId="{78E9B5B3-19F5-4DE7-8E65-356ED1D488D5}" destId="{8D36C234-D19E-451D-AC2D-906C33A43A1C}" srcOrd="7" destOrd="0" presId="urn:microsoft.com/office/officeart/2005/8/layout/process1"/>
    <dgm:cxn modelId="{7DE44467-B49F-49FF-ABD1-57DFA0B11C4E}" type="presParOf" srcId="{8D36C234-D19E-451D-AC2D-906C33A43A1C}" destId="{06147B21-098D-480F-8C36-AD368F765FEB}" srcOrd="0" destOrd="0" presId="urn:microsoft.com/office/officeart/2005/8/layout/process1"/>
    <dgm:cxn modelId="{AC13179B-7B90-4761-8112-465CC6657C99}" type="presParOf" srcId="{78E9B5B3-19F5-4DE7-8E65-356ED1D488D5}" destId="{4834F948-7088-4993-8DCD-48E22336BE65}"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2AFCAA-C50B-4820-A08B-E036D8CF6635}">
      <dsp:nvSpPr>
        <dsp:cNvPr id="0" name=""/>
        <dsp:cNvSpPr/>
      </dsp:nvSpPr>
      <dsp:spPr>
        <a:xfrm>
          <a:off x="5328" y="373057"/>
          <a:ext cx="1651881" cy="9911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Awareness</a:t>
          </a:r>
        </a:p>
      </dsp:txBody>
      <dsp:txXfrm>
        <a:off x="34357" y="402086"/>
        <a:ext cx="1593823" cy="933070"/>
      </dsp:txXfrm>
    </dsp:sp>
    <dsp:sp modelId="{45C000A3-5B52-4DFE-BA02-EC00D2F04281}">
      <dsp:nvSpPr>
        <dsp:cNvPr id="0" name=""/>
        <dsp:cNvSpPr/>
      </dsp:nvSpPr>
      <dsp:spPr>
        <a:xfrm rot="21526537">
          <a:off x="1815843" y="635503"/>
          <a:ext cx="350278" cy="409666"/>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1815855" y="718559"/>
        <a:ext cx="245195" cy="245800"/>
      </dsp:txXfrm>
    </dsp:sp>
    <dsp:sp modelId="{85AA80FB-12AB-472F-BDE3-27E67A4F13B5}">
      <dsp:nvSpPr>
        <dsp:cNvPr id="0" name=""/>
        <dsp:cNvSpPr/>
      </dsp:nvSpPr>
      <dsp:spPr>
        <a:xfrm>
          <a:off x="2317962" y="323630"/>
          <a:ext cx="1651881" cy="9911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Connection</a:t>
          </a:r>
        </a:p>
      </dsp:txBody>
      <dsp:txXfrm>
        <a:off x="2346991" y="352659"/>
        <a:ext cx="1593823" cy="933070"/>
      </dsp:txXfrm>
    </dsp:sp>
    <dsp:sp modelId="{A7767FBF-C83D-4C65-A8D8-84F7D1F5740D}">
      <dsp:nvSpPr>
        <dsp:cNvPr id="0" name=""/>
        <dsp:cNvSpPr/>
      </dsp:nvSpPr>
      <dsp:spPr>
        <a:xfrm>
          <a:off x="4135032" y="614361"/>
          <a:ext cx="350198" cy="409666"/>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4135032" y="696294"/>
        <a:ext cx="245139" cy="245800"/>
      </dsp:txXfrm>
    </dsp:sp>
    <dsp:sp modelId="{63FAF4A4-4FB3-4D3F-81F6-9D49BF75D0B5}">
      <dsp:nvSpPr>
        <dsp:cNvPr id="0" name=""/>
        <dsp:cNvSpPr/>
      </dsp:nvSpPr>
      <dsp:spPr>
        <a:xfrm>
          <a:off x="4630597" y="323630"/>
          <a:ext cx="1651881" cy="9911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latin typeface="Calibri Light" panose="020F0302020204030204"/>
            </a:rPr>
            <a:t>Trial</a:t>
          </a:r>
          <a:endParaRPr lang="en-GB" sz="2200" kern="1200"/>
        </a:p>
      </dsp:txBody>
      <dsp:txXfrm>
        <a:off x="4659626" y="352659"/>
        <a:ext cx="1593823" cy="933070"/>
      </dsp:txXfrm>
    </dsp:sp>
    <dsp:sp modelId="{A4BF424D-E055-4F84-898B-EFC8D09B81D4}">
      <dsp:nvSpPr>
        <dsp:cNvPr id="0" name=""/>
        <dsp:cNvSpPr/>
      </dsp:nvSpPr>
      <dsp:spPr>
        <a:xfrm>
          <a:off x="6447666" y="614361"/>
          <a:ext cx="350198" cy="409666"/>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6447666" y="696294"/>
        <a:ext cx="245139" cy="245800"/>
      </dsp:txXfrm>
    </dsp:sp>
    <dsp:sp modelId="{1CA438E4-3385-4E35-ACB5-50FDF030EF1B}">
      <dsp:nvSpPr>
        <dsp:cNvPr id="0" name=""/>
        <dsp:cNvSpPr/>
      </dsp:nvSpPr>
      <dsp:spPr>
        <a:xfrm>
          <a:off x="6943231" y="323630"/>
          <a:ext cx="1651881" cy="9911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Opportunity</a:t>
          </a:r>
        </a:p>
      </dsp:txBody>
      <dsp:txXfrm>
        <a:off x="6972260" y="352659"/>
        <a:ext cx="1593823" cy="933070"/>
      </dsp:txXfrm>
    </dsp:sp>
    <dsp:sp modelId="{8D36C234-D19E-451D-AC2D-906C33A43A1C}">
      <dsp:nvSpPr>
        <dsp:cNvPr id="0" name=""/>
        <dsp:cNvSpPr/>
      </dsp:nvSpPr>
      <dsp:spPr>
        <a:xfrm>
          <a:off x="8760301" y="614361"/>
          <a:ext cx="350198" cy="409666"/>
        </a:xfrm>
        <a:prstGeom prst="righ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8760301" y="696294"/>
        <a:ext cx="245139" cy="245800"/>
      </dsp:txXfrm>
    </dsp:sp>
    <dsp:sp modelId="{4834F948-7088-4993-8DCD-48E22336BE65}">
      <dsp:nvSpPr>
        <dsp:cNvPr id="0" name=""/>
        <dsp:cNvSpPr/>
      </dsp:nvSpPr>
      <dsp:spPr>
        <a:xfrm>
          <a:off x="9255865" y="323630"/>
          <a:ext cx="1651881" cy="9911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GB" sz="2200" kern="1200"/>
            <a:t>Regular</a:t>
          </a:r>
          <a:r>
            <a:rPr lang="en-GB" sz="2200" kern="1200">
              <a:latin typeface="Calibri Light" panose="020F0302020204030204"/>
            </a:rPr>
            <a:t> </a:t>
          </a:r>
          <a:endParaRPr lang="en-GB" sz="2200" kern="1200"/>
        </a:p>
      </dsp:txBody>
      <dsp:txXfrm>
        <a:off x="9284894" y="352659"/>
        <a:ext cx="1593823" cy="93307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0A2150C-C50B-436B-83DB-FEB672AF47F3}" type="datetimeFigureOut">
              <a:rPr lang="en-GB" smtClean="0"/>
              <a:t>09/01/2024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4CD2F19-FDCF-4D49-AC35-5FF6D1F284AD}" type="slidenum">
              <a:rPr lang="en-GB" smtClean="0"/>
              <a:t>‹#›</a:t>
            </a:fld>
            <a:endParaRPr lang="en-GB"/>
          </a:p>
        </p:txBody>
      </p:sp>
    </p:spTree>
    <p:extLst>
      <p:ext uri="{BB962C8B-B14F-4D97-AF65-F5344CB8AC3E}">
        <p14:creationId xmlns:p14="http://schemas.microsoft.com/office/powerpoint/2010/main" val="2795294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4CD2F19-FDCF-4D49-AC35-5FF6D1F284AD}" type="slidenum">
              <a:rPr lang="en-GB" smtClean="0"/>
              <a:t>1</a:t>
            </a:fld>
            <a:endParaRPr lang="en-GB"/>
          </a:p>
        </p:txBody>
      </p:sp>
    </p:spTree>
    <p:extLst>
      <p:ext uri="{BB962C8B-B14F-4D97-AF65-F5344CB8AC3E}">
        <p14:creationId xmlns:p14="http://schemas.microsoft.com/office/powerpoint/2010/main" val="2928056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KATE </a:t>
            </a:r>
            <a:endParaRPr lang="en-GB" dirty="0"/>
          </a:p>
          <a:p>
            <a:pPr marL="0" indent="0">
              <a:buFont typeface="Calibri" panose="020B0604020202020204" pitchFamily="34" charset="0"/>
              <a:buNone/>
            </a:pPr>
            <a:r>
              <a:rPr lang="en-GB" dirty="0"/>
              <a:t>Working towards clean regattas provided a good framework of all the key areas to work on. </a:t>
            </a:r>
            <a:r>
              <a:rPr lang="en-GB" dirty="0">
                <a:cs typeface="Calibri" panose="020F0502020204030204"/>
              </a:rPr>
              <a:t> </a:t>
            </a:r>
            <a:r>
              <a:rPr lang="en-GB" dirty="0"/>
              <a:t>A major part of the events success was due to the Sustainability team being part of the event local organising community. Therefore, from the start we were involved with the decisions and working with the wider event team to embed sustainability.</a:t>
            </a:r>
            <a:endParaRPr lang="en-GB" dirty="0">
              <a:cs typeface="Calibri" panose="020F0502020204030204"/>
            </a:endParaRPr>
          </a:p>
          <a:p>
            <a:endParaRPr lang="en-GB" dirty="0"/>
          </a:p>
          <a:p>
            <a:pPr marL="0" indent="0">
              <a:buFont typeface="Calibri" panose="020B0604020202020204" pitchFamily="34" charset="0"/>
              <a:buNone/>
            </a:pPr>
            <a:r>
              <a:rPr lang="en-GB" dirty="0"/>
              <a:t>So much work went on behind the scenes within the planning stages such as within communications to vendors and sponsors which outlined our sustainability goals and requested for example no single use packaging to be used and the offering of vegan / vegetarian food. Within all the research, conversations and then contracts for key suppliers such as the marquees, toilets, waste management company, water supply and energy. Looking at what is most suitable option from an environmental perspective and ensuring we engaged and prioritised working with local companies wherever possible. </a:t>
            </a:r>
            <a:endParaRPr lang="en-GB" dirty="0">
              <a:cs typeface="Calibri" panose="020F0502020204030204"/>
            </a:endParaRPr>
          </a:p>
          <a:p>
            <a:endParaRPr lang="en-GB" dirty="0"/>
          </a:p>
          <a:p>
            <a:pPr marL="0" indent="0">
              <a:buFont typeface="Calibri" panose="020B0604020202020204" pitchFamily="34" charset="0"/>
              <a:buNone/>
            </a:pPr>
            <a:r>
              <a:rPr lang="en-GB" dirty="0"/>
              <a:t>***One of the first actions the team carried out was creating an </a:t>
            </a:r>
            <a:r>
              <a:rPr lang="en-GB" b="1" dirty="0"/>
              <a:t>Environment risk assessment </a:t>
            </a:r>
            <a:r>
              <a:rPr lang="en-GB" dirty="0"/>
              <a:t>– to set out what the </a:t>
            </a:r>
            <a:r>
              <a:rPr lang="en-GB" b="1" dirty="0"/>
              <a:t>environmental impacts </a:t>
            </a:r>
            <a:r>
              <a:rPr lang="en-GB" dirty="0"/>
              <a:t>are and </a:t>
            </a:r>
            <a:r>
              <a:rPr lang="en-GB" b="1" dirty="0"/>
              <a:t>develop suitable actions to mitigate. </a:t>
            </a:r>
            <a:endParaRPr lang="en-GB" b="1" dirty="0">
              <a:cs typeface="Calibri" panose="020F0502020204030204"/>
            </a:endParaRPr>
          </a:p>
          <a:p>
            <a:endParaRPr lang="en-GB" dirty="0"/>
          </a:p>
          <a:p>
            <a:r>
              <a:rPr lang="en-GB" b="1" dirty="0"/>
              <a:t>Other key areas focused on were: </a:t>
            </a:r>
          </a:p>
          <a:p>
            <a:endParaRPr lang="en-GB" b="1" dirty="0"/>
          </a:p>
          <a:p>
            <a:pPr marL="0" indent="0">
              <a:buFont typeface="Calibri"/>
              <a:buNone/>
            </a:pPr>
            <a:r>
              <a:rPr lang="en-GB" b="1" dirty="0"/>
              <a:t>Creating a Green Team – </a:t>
            </a:r>
            <a:r>
              <a:rPr lang="en-GB" b="0" dirty="0"/>
              <a:t>Having RYA Staff, Volunteers and Athletes working closely with the Event Team to identify where Clean regattas Criteria could be met and other aspects of the event that could be made more sustainable beyond this. Also to ensure we had people ensuring operations and facilities were being actioned during and after the event each day and to run environmental education sessions.</a:t>
            </a:r>
          </a:p>
          <a:p>
            <a:pPr marL="171450" indent="-171450">
              <a:buFont typeface="Calibri"/>
              <a:buChar char="-"/>
            </a:pPr>
            <a:endParaRPr lang="en-GB" b="0" dirty="0"/>
          </a:p>
          <a:p>
            <a:pPr marL="0" indent="0">
              <a:buFont typeface="Calibri"/>
              <a:buNone/>
            </a:pPr>
            <a:r>
              <a:rPr lang="en-GB" b="1" dirty="0"/>
              <a:t>Waste</a:t>
            </a:r>
          </a:p>
          <a:p>
            <a:pPr marL="0" indent="0">
              <a:buFont typeface="Calibri"/>
              <a:buNone/>
            </a:pPr>
            <a:r>
              <a:rPr lang="en-GB" dirty="0"/>
              <a:t>  - Reducing single use plastic across the event, ensuring there were recycling bins that were suitably labelled – used local council waste providers to supply these. </a:t>
            </a:r>
          </a:p>
          <a:p>
            <a:pPr marL="0" indent="0">
              <a:buFont typeface="Calibri"/>
              <a:buNone/>
            </a:pPr>
            <a:r>
              <a:rPr lang="en-GB" dirty="0"/>
              <a:t>  - We also used re-usable cable ties.  </a:t>
            </a:r>
          </a:p>
          <a:p>
            <a:pPr marL="0" indent="0">
              <a:buFont typeface="Calibri"/>
              <a:buNone/>
            </a:pPr>
            <a:r>
              <a:rPr lang="en-GB" dirty="0"/>
              <a:t>  - Encouraged staff and athletes to bring their own reusable drinks bottles.</a:t>
            </a:r>
          </a:p>
          <a:p>
            <a:pPr marL="0" indent="0">
              <a:buFont typeface="Calibri"/>
              <a:buNone/>
            </a:pPr>
            <a:r>
              <a:rPr lang="en-GB" dirty="0">
                <a:cs typeface="Calibri"/>
              </a:rPr>
              <a:t>  - Provided reusable coffee cups to use at vendors.</a:t>
            </a:r>
          </a:p>
          <a:p>
            <a:pPr marL="0" indent="0">
              <a:buFont typeface="Calibri"/>
              <a:buNone/>
            </a:pPr>
            <a:r>
              <a:rPr lang="en-GB" dirty="0">
                <a:cs typeface="Calibri"/>
              </a:rPr>
              <a:t>  - Reusable tote bags provided where required</a:t>
            </a:r>
          </a:p>
          <a:p>
            <a:pPr marL="0" indent="0">
              <a:buFont typeface="Calibri"/>
              <a:buNone/>
            </a:pPr>
            <a:r>
              <a:rPr lang="en-GB" dirty="0">
                <a:cs typeface="Calibri"/>
              </a:rPr>
              <a:t>  -  Food for staff and volunteers proved locally and used recycle paper packaging to avoid plastics</a:t>
            </a:r>
          </a:p>
          <a:p>
            <a:pPr marL="0" indent="0">
              <a:buFont typeface="Calibri"/>
              <a:buNone/>
            </a:pPr>
            <a:r>
              <a:rPr lang="en-GB" dirty="0">
                <a:cs typeface="Calibri"/>
              </a:rPr>
              <a:t>  - No sponsorship or advertising stickers on the athlete’s boards. </a:t>
            </a:r>
          </a:p>
          <a:p>
            <a:pPr marL="171450" indent="-171450">
              <a:buFont typeface="Calibri"/>
              <a:buChar char="-"/>
            </a:pPr>
            <a:endParaRPr lang="en-GB" dirty="0">
              <a:cs typeface="Calibri"/>
            </a:endParaRPr>
          </a:p>
          <a:p>
            <a:pPr marL="0" indent="0">
              <a:buFont typeface="Calibri"/>
              <a:buNone/>
              <a:defRPr/>
            </a:pPr>
            <a:r>
              <a:rPr lang="en-GB" b="1" dirty="0"/>
              <a:t>Procurement </a:t>
            </a:r>
            <a:r>
              <a:rPr lang="en-GB" dirty="0"/>
              <a:t>– everything purchased for the event had considered the sustainability impact.</a:t>
            </a:r>
          </a:p>
          <a:p>
            <a:pPr marL="0" indent="0">
              <a:buFont typeface="Calibri"/>
              <a:buNone/>
              <a:defRPr/>
            </a:pPr>
            <a:r>
              <a:rPr lang="en-GB" dirty="0">
                <a:cs typeface="Calibri" panose="020F0502020204030204"/>
              </a:rPr>
              <a:t>Used local suppliers and vendors where possible with sustainability standards – sourcing food produce locally as well.</a:t>
            </a:r>
          </a:p>
          <a:p>
            <a:pPr>
              <a:defRPr/>
            </a:pPr>
            <a:r>
              <a:rPr lang="en-GB" dirty="0"/>
              <a:t>Re-using as many event items as possible:</a:t>
            </a:r>
            <a:endParaRPr lang="en-GB" dirty="0">
              <a:cs typeface="Calibri" panose="020F0502020204030204"/>
            </a:endParaRPr>
          </a:p>
          <a:p>
            <a:pPr>
              <a:defRPr/>
            </a:pPr>
            <a:r>
              <a:rPr lang="en-GB" dirty="0"/>
              <a:t>     - Signage at the event was not dates and event specific so could be reused at other RYA events. Any signage specific to the event to be returned to manufacturers for textile recycling.</a:t>
            </a:r>
          </a:p>
          <a:p>
            <a:pPr>
              <a:defRPr/>
            </a:pPr>
            <a:r>
              <a:rPr lang="en-GB" dirty="0"/>
              <a:t>     - The trophies were made of FSC wood.</a:t>
            </a:r>
            <a:endParaRPr lang="en-GB" dirty="0">
              <a:cs typeface="Calibri"/>
            </a:endParaRPr>
          </a:p>
          <a:p>
            <a:pPr marL="0" indent="0">
              <a:buFont typeface="Calibri"/>
              <a:buNone/>
            </a:pPr>
            <a:endParaRPr lang="en-GB" b="1" dirty="0"/>
          </a:p>
          <a:p>
            <a:pPr marL="0" indent="0">
              <a:buFont typeface="Calibri"/>
              <a:buNone/>
            </a:pPr>
            <a:r>
              <a:rPr lang="en-GB" b="1" dirty="0"/>
              <a:t>Water Use– </a:t>
            </a:r>
            <a:r>
              <a:rPr lang="en-GB" dirty="0"/>
              <a:t>ensuring water refill points were available using water mains supply through working with local council, signposted refill taps, and encouraging everyone to bring their own bottles through communications to visitors and athletes.</a:t>
            </a:r>
            <a:endParaRPr lang="en-GB" dirty="0">
              <a:cs typeface="Calibri" panose="020F0502020204030204"/>
            </a:endParaRPr>
          </a:p>
          <a:p>
            <a:pPr marL="0" indent="0">
              <a:buFontTx/>
              <a:buNone/>
            </a:pPr>
            <a:endParaRPr lang="en-GB" dirty="0"/>
          </a:p>
          <a:p>
            <a:pPr marL="0" indent="0">
              <a:buFont typeface="Calibri"/>
              <a:buNone/>
              <a:defRPr/>
            </a:pPr>
            <a:r>
              <a:rPr lang="en-GB" b="1" dirty="0"/>
              <a:t>Energy</a:t>
            </a:r>
          </a:p>
          <a:p>
            <a:pPr marL="0" indent="0">
              <a:buFont typeface="Calibri"/>
              <a:buNone/>
              <a:defRPr/>
            </a:pPr>
            <a:r>
              <a:rPr lang="en-GB" b="0" dirty="0"/>
              <a:t>   - Purchased </a:t>
            </a:r>
            <a:r>
              <a:rPr lang="en-GB" dirty="0"/>
              <a:t>a small solar panel set up which powered the race office for the event (£1500), and will be re-used on the RYA event trailer at other events. </a:t>
            </a:r>
          </a:p>
          <a:p>
            <a:pPr marL="0" indent="0">
              <a:buFont typeface="Calibri"/>
              <a:buNone/>
              <a:defRPr/>
            </a:pPr>
            <a:r>
              <a:rPr lang="en-GB" dirty="0"/>
              <a:t>   - We also needed a generator – we used HVO fuel, which is a biofuel. All vendors on site were also able to connect to this main generator, drastically reducing the associated emissions. </a:t>
            </a:r>
            <a:endParaRPr lang="en-GB" dirty="0">
              <a:cs typeface="Calibri" panose="020F0502020204030204"/>
            </a:endParaRPr>
          </a:p>
          <a:p>
            <a:pPr>
              <a:defRPr/>
            </a:pPr>
            <a:endParaRPr lang="en-GB"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en-GB" b="1" dirty="0"/>
              <a:t>Travel </a:t>
            </a:r>
          </a:p>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en-GB" b="1" dirty="0"/>
              <a:t>    - </a:t>
            </a:r>
            <a:r>
              <a:rPr lang="en-GB" b="0" dirty="0"/>
              <a:t>P</a:t>
            </a:r>
            <a:r>
              <a:rPr lang="en-GB" dirty="0"/>
              <a:t>romoting green travel options and Providing cycle storage on-site. </a:t>
            </a:r>
          </a:p>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en-GB" dirty="0"/>
              <a:t>    - Working with the local electric scooter company to provided additional scooters close to the event site. </a:t>
            </a:r>
          </a:p>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en-GB" dirty="0"/>
              <a:t>    - Facilitating car sharing using own RYA plug in hybrid vehicles where possible for staff. </a:t>
            </a:r>
            <a:endParaRPr lang="en-GB" dirty="0">
              <a:cs typeface="Calibri" panose="020F0502020204030204"/>
            </a:endParaRPr>
          </a:p>
          <a:p>
            <a:pPr marL="0" indent="0">
              <a:buFontTx/>
              <a:buNone/>
            </a:pPr>
            <a:endParaRPr lang="en-GB" dirty="0"/>
          </a:p>
        </p:txBody>
      </p:sp>
      <p:sp>
        <p:nvSpPr>
          <p:cNvPr id="4" name="Slide Number Placeholder 3"/>
          <p:cNvSpPr>
            <a:spLocks noGrp="1"/>
          </p:cNvSpPr>
          <p:nvPr>
            <p:ph type="sldNum" sz="quarter" idx="5"/>
          </p:nvPr>
        </p:nvSpPr>
        <p:spPr/>
        <p:txBody>
          <a:bodyPr/>
          <a:lstStyle/>
          <a:p>
            <a:fld id="{14CD2F19-FDCF-4D49-AC35-5FF6D1F284AD}" type="slidenum">
              <a:rPr lang="en-GB" smtClean="0"/>
              <a:t>10</a:t>
            </a:fld>
            <a:endParaRPr lang="en-GB"/>
          </a:p>
        </p:txBody>
      </p:sp>
    </p:spTree>
    <p:extLst>
      <p:ext uri="{BB962C8B-B14F-4D97-AF65-F5344CB8AC3E}">
        <p14:creationId xmlns:p14="http://schemas.microsoft.com/office/powerpoint/2010/main" val="3181736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KATE </a:t>
            </a:r>
          </a:p>
          <a:p>
            <a:endParaRPr lang="en-GB" dirty="0"/>
          </a:p>
          <a:p>
            <a:r>
              <a:rPr lang="en-GB" b="1" dirty="0"/>
              <a:t>Continued Facilities &amp; Operations:</a:t>
            </a:r>
          </a:p>
          <a:p>
            <a:endParaRPr lang="en-GB" dirty="0"/>
          </a:p>
          <a:p>
            <a:pPr marL="171450" indent="-171450">
              <a:buFontTx/>
              <a:buChar char="-"/>
            </a:pPr>
            <a:r>
              <a:rPr lang="en-GB" b="1" dirty="0"/>
              <a:t>Habitat and wildlife </a:t>
            </a:r>
            <a:r>
              <a:rPr lang="en-GB" dirty="0"/>
              <a:t>as another key impact for us – in a designated Local Wildlife Site (LWS) as the beach is home to a large amount of vegetated shingle. </a:t>
            </a:r>
          </a:p>
          <a:p>
            <a:pPr marL="0" indent="0">
              <a:buFontTx/>
              <a:buNone/>
            </a:pPr>
            <a:endParaRPr lang="en-GB" dirty="0"/>
          </a:p>
          <a:p>
            <a:pPr marL="0" indent="0">
              <a:buFontTx/>
              <a:buNone/>
            </a:pPr>
            <a:r>
              <a:rPr lang="en-GB" dirty="0"/>
              <a:t>    Created a procedure and sought external advice from government body and conservation organisations (Marine Conservation Society and Natural England). Identifying what wildlife is present in the area and potential risk of wildlife entering the race area.</a:t>
            </a:r>
          </a:p>
          <a:p>
            <a:pPr marL="0" indent="0">
              <a:buFontTx/>
              <a:buNone/>
            </a:pPr>
            <a:endParaRPr lang="en-GB" dirty="0"/>
          </a:p>
          <a:p>
            <a:pPr marL="0" indent="0">
              <a:buFontTx/>
              <a:buNone/>
            </a:pPr>
            <a:r>
              <a:rPr lang="en-GB" dirty="0"/>
              <a:t>    Promoted the check clean dry biosecurity protocol amongst staff, volunteers and athletes to reduce any risks from the spread of invasive species in written and verbal communications. </a:t>
            </a:r>
          </a:p>
          <a:p>
            <a:pPr marL="0" indent="0">
              <a:buFontTx/>
              <a:buNone/>
            </a:pPr>
            <a:endParaRPr lang="en-GB" dirty="0"/>
          </a:p>
          <a:p>
            <a:pPr marL="0" indent="0">
              <a:buFontTx/>
              <a:buNone/>
            </a:pPr>
            <a:r>
              <a:rPr lang="en-GB" dirty="0"/>
              <a:t>    Donated £800 to Hampshire and Isle of Wight Wildlife Trust Solent Seagrass Restoration Project. They are restoring seagrass in a site adjacent to the event site.  The value was from our own ‘environment tax’ which was added to each litre of  fuel used in the event boats. </a:t>
            </a:r>
          </a:p>
          <a:p>
            <a:pPr marL="0" indent="0">
              <a:buFontTx/>
              <a:buNone/>
            </a:pPr>
            <a:endParaRPr lang="en-GB" dirty="0"/>
          </a:p>
          <a:p>
            <a:pPr marL="0" indent="0">
              <a:buFontTx/>
              <a:buNone/>
            </a:pPr>
            <a:r>
              <a:rPr lang="en-GB" b="1" dirty="0"/>
              <a:t>Water testing – </a:t>
            </a:r>
            <a:r>
              <a:rPr lang="en-GB" dirty="0"/>
              <a:t>due to the location of the event near two sewage discharge points, we wanted to ensure we protected the participants from any risks of contaminated water. </a:t>
            </a:r>
          </a:p>
          <a:p>
            <a:pPr marL="0" indent="0">
              <a:buFontTx/>
              <a:buNone/>
            </a:pPr>
            <a:r>
              <a:rPr lang="en-GB" dirty="0"/>
              <a:t>    - Again, we sought expert advise on how to respond to contaminated water, including World Sailing, World Triathlon to learn about their challenges and how we could implement solutions into our own procedures. </a:t>
            </a:r>
          </a:p>
          <a:p>
            <a:pPr marL="0" indent="0">
              <a:buFontTx/>
              <a:buNone/>
            </a:pPr>
            <a:r>
              <a:rPr lang="en-GB" dirty="0"/>
              <a:t>    - Created a procedure and carried out our own testing using a local laboratory. However lab results developed 2</a:t>
            </a:r>
          </a:p>
          <a:p>
            <a:pPr marL="0" indent="0">
              <a:buFontTx/>
              <a:buNone/>
            </a:pPr>
            <a:r>
              <a:rPr lang="en-GB" dirty="0"/>
              <a:t>    - We ensured that we used multiple methods to monitor the discharges and pollutions so not relying solely on testing e.g. Surfers Against Sewage – sewage discharge alerts. </a:t>
            </a:r>
          </a:p>
          <a:p>
            <a:pPr marL="0" indent="0">
              <a:buFontTx/>
              <a:buNone/>
            </a:pPr>
            <a:r>
              <a:rPr lang="en-GB" dirty="0"/>
              <a:t>    - Created a water quality risk assessment and a background paper which was shared with the wider event team. </a:t>
            </a:r>
          </a:p>
          <a:p>
            <a:pPr marL="171450" indent="-171450">
              <a:buFontTx/>
              <a:buChar char="-"/>
            </a:pPr>
            <a:endParaRPr lang="en-GB" dirty="0"/>
          </a:p>
          <a:p>
            <a:pPr marL="0" indent="0">
              <a:buFontTx/>
              <a:buNone/>
            </a:pPr>
            <a:r>
              <a:rPr lang="en-GB" b="1" dirty="0"/>
              <a:t>Beach cleans – </a:t>
            </a:r>
            <a:r>
              <a:rPr lang="en-GB" dirty="0"/>
              <a:t>carried out multiple beach cleans as part of the event – staff, volunteers, athletes and council and as part of the environmental education sessions ran with local schools. A total of 123kg of waste was collected with 92 people taking part. </a:t>
            </a:r>
          </a:p>
          <a:p>
            <a:pPr marL="0" indent="0">
              <a:buFontTx/>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indent="0">
              <a:buFontTx/>
              <a:buNone/>
            </a:pPr>
            <a:r>
              <a:rPr lang="en-GB" b="1" dirty="0"/>
              <a:t>Communications – </a:t>
            </a:r>
            <a:r>
              <a:rPr lang="en-GB" dirty="0"/>
              <a:t>ensured that we communicated across multiple challenges our goals and the actions implemented. This included a sustainability section on the event website, signage across the event site, articles on the event included sustainability and in communications sent out to the volunteers and athletes. </a:t>
            </a:r>
          </a:p>
        </p:txBody>
      </p:sp>
      <p:sp>
        <p:nvSpPr>
          <p:cNvPr id="4" name="Slide Number Placeholder 3"/>
          <p:cNvSpPr>
            <a:spLocks noGrp="1"/>
          </p:cNvSpPr>
          <p:nvPr>
            <p:ph type="sldNum" sz="quarter" idx="5"/>
          </p:nvPr>
        </p:nvSpPr>
        <p:spPr/>
        <p:txBody>
          <a:bodyPr/>
          <a:lstStyle/>
          <a:p>
            <a:fld id="{14CD2F19-FDCF-4D49-AC35-5FF6D1F284AD}" type="slidenum">
              <a:rPr lang="en-GB" smtClean="0"/>
              <a:t>11</a:t>
            </a:fld>
            <a:endParaRPr lang="en-GB"/>
          </a:p>
        </p:txBody>
      </p:sp>
    </p:spTree>
    <p:extLst>
      <p:ext uri="{BB962C8B-B14F-4D97-AF65-F5344CB8AC3E}">
        <p14:creationId xmlns:p14="http://schemas.microsoft.com/office/powerpoint/2010/main" val="3923557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171A-4742-2DC9-0391-EB9CE27B23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BB193E-E133-D2C0-20DA-8C491431B8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1B19B2-085E-11DB-96BD-6584245FFB25}"/>
              </a:ext>
            </a:extLst>
          </p:cNvPr>
          <p:cNvSpPr>
            <a:spLocks noGrp="1"/>
          </p:cNvSpPr>
          <p:nvPr>
            <p:ph type="body" idx="1"/>
          </p:nvPr>
        </p:nvSpPr>
        <p:spPr/>
        <p:txBody>
          <a:bodyPr/>
          <a:lstStyle/>
          <a:p>
            <a:endParaRPr lang="en-GB" dirty="0"/>
          </a:p>
          <a:p>
            <a:r>
              <a:rPr lang="en-GB" b="1" dirty="0"/>
              <a:t>KATE</a:t>
            </a:r>
          </a:p>
          <a:p>
            <a:endParaRPr lang="en-GB" b="1" dirty="0"/>
          </a:p>
          <a:p>
            <a:r>
              <a:rPr lang="en-GB" dirty="0"/>
              <a:t>The challenges experienced are probably what would be expected. </a:t>
            </a:r>
          </a:p>
          <a:p>
            <a:endParaRPr lang="en-GB" dirty="0"/>
          </a:p>
          <a:p>
            <a:r>
              <a:rPr lang="en-GB" b="1" dirty="0"/>
              <a:t>Location</a:t>
            </a:r>
            <a:r>
              <a:rPr lang="en-GB" dirty="0"/>
              <a:t> – being on the beach, there was a risk of pollution from multiple sources impacting the environment directly. For example, wash down facilities for equipment, and shower facilities It was planned to connect to a local community building which provided showers, thus none on the beach. And it was insisted that all wash down was water only. This was a challenge to implement, I didn’t see any products being used on the beach, however in the storage and preparation area there were a few cleaning products being used. Also ensured that there were plenty of spill kits available. </a:t>
            </a:r>
          </a:p>
          <a:p>
            <a:endParaRPr lang="en-GB" dirty="0"/>
          </a:p>
          <a:p>
            <a:r>
              <a:rPr lang="en-GB" b="1" dirty="0"/>
              <a:t>Cost </a:t>
            </a:r>
            <a:r>
              <a:rPr lang="en-GB" dirty="0"/>
              <a:t>– limited budget for sustainability initiatives. Added unexpected costs due to the beach side locations and extra spending on the facilities required. Cost of having the HVO fuel and solar set up. Having access to water was expensive and complicated. As well as insisting the waste contractors collected and separated to waste streams, which initially they were not keen on doing. </a:t>
            </a:r>
          </a:p>
          <a:p>
            <a:endParaRPr lang="en-GB" dirty="0"/>
          </a:p>
          <a:p>
            <a:r>
              <a:rPr lang="en-GB" b="1" dirty="0"/>
              <a:t>Time </a:t>
            </a:r>
            <a:r>
              <a:rPr lang="en-GB" dirty="0"/>
              <a:t>-  It was intense event period being on-site – water testing, running the beach club, supporting the volunteers and event team. Vital to have the support of Green Team to help implement. </a:t>
            </a:r>
          </a:p>
          <a:p>
            <a:r>
              <a:rPr lang="en-GB" dirty="0"/>
              <a:t>We also had another 10 day event – The Southampton Boat Show that the RYA Sustainability Team was part of organising The Green Blue, RYA stand and talks at the event. Staff split between – requiring more volunteer support.</a:t>
            </a:r>
          </a:p>
          <a:p>
            <a:endParaRPr lang="en-GB" dirty="0"/>
          </a:p>
          <a:p>
            <a:r>
              <a:rPr lang="en-GB" b="1" dirty="0"/>
              <a:t>Water testing </a:t>
            </a:r>
            <a:r>
              <a:rPr lang="en-GB" dirty="0"/>
              <a:t>– 3 days for results , so rather limited on how to react at that point. Multi-sources used to assess the water quality including getting alerts via the Surfers Against Sewage Safer Seas and rivers app.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Collecting data </a:t>
            </a:r>
            <a:r>
              <a:rPr lang="en-GB" dirty="0"/>
              <a:t>– travel information forms to record carbon and gather learnings. Despite asking and being sent out very few completed by Athletes as forms passed from RYA to IKA to then pass to athletes. Therefore would collect the data on-site during the event or at registration. </a:t>
            </a:r>
          </a:p>
          <a:p>
            <a:endParaRPr lang="en-GB" dirty="0"/>
          </a:p>
          <a:p>
            <a:r>
              <a:rPr lang="en-GB" dirty="0"/>
              <a:t>We were fortunate that initial support was there, and sustainability was set out within the original objectives, without it would be very tricky. </a:t>
            </a:r>
          </a:p>
        </p:txBody>
      </p:sp>
      <p:sp>
        <p:nvSpPr>
          <p:cNvPr id="4" name="Slide Number Placeholder 3">
            <a:extLst>
              <a:ext uri="{FF2B5EF4-FFF2-40B4-BE49-F238E27FC236}">
                <a16:creationId xmlns:a16="http://schemas.microsoft.com/office/drawing/2014/main" id="{47A258C3-E6AC-A734-C6EA-23AB86C7B451}"/>
              </a:ext>
            </a:extLst>
          </p:cNvPr>
          <p:cNvSpPr>
            <a:spLocks noGrp="1"/>
          </p:cNvSpPr>
          <p:nvPr>
            <p:ph type="sldNum" sz="quarter" idx="5"/>
          </p:nvPr>
        </p:nvSpPr>
        <p:spPr/>
        <p:txBody>
          <a:bodyPr/>
          <a:lstStyle/>
          <a:p>
            <a:fld id="{14CD2F19-FDCF-4D49-AC35-5FF6D1F284AD}" type="slidenum">
              <a:rPr lang="en-GB" smtClean="0"/>
              <a:t>12</a:t>
            </a:fld>
            <a:endParaRPr lang="en-GB"/>
          </a:p>
        </p:txBody>
      </p:sp>
    </p:spTree>
    <p:extLst>
      <p:ext uri="{BB962C8B-B14F-4D97-AF65-F5344CB8AC3E}">
        <p14:creationId xmlns:p14="http://schemas.microsoft.com/office/powerpoint/2010/main" val="522644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SUSIE</a:t>
            </a:r>
          </a:p>
        </p:txBody>
      </p:sp>
      <p:sp>
        <p:nvSpPr>
          <p:cNvPr id="4" name="Slide Number Placeholder 3"/>
          <p:cNvSpPr>
            <a:spLocks noGrp="1"/>
          </p:cNvSpPr>
          <p:nvPr>
            <p:ph type="sldNum" sz="quarter" idx="5"/>
          </p:nvPr>
        </p:nvSpPr>
        <p:spPr/>
        <p:txBody>
          <a:bodyPr/>
          <a:lstStyle/>
          <a:p>
            <a:fld id="{14CD2F19-FDCF-4D49-AC35-5FF6D1F284AD}" type="slidenum">
              <a:rPr lang="en-GB" smtClean="0"/>
              <a:t>13</a:t>
            </a:fld>
            <a:endParaRPr lang="en-GB"/>
          </a:p>
        </p:txBody>
      </p:sp>
    </p:spTree>
    <p:extLst>
      <p:ext uri="{BB962C8B-B14F-4D97-AF65-F5344CB8AC3E}">
        <p14:creationId xmlns:p14="http://schemas.microsoft.com/office/powerpoint/2010/main" val="3515459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Within the area of Community Engagement we identified 3 opportunities to engage the local community.</a:t>
            </a:r>
            <a:endParaRPr lang="en-US"/>
          </a:p>
          <a:p>
            <a:endParaRPr lang="en-GB"/>
          </a:p>
          <a:p>
            <a:r>
              <a:rPr lang="en-GB"/>
              <a:t>Volunteering, Engaging Youth, Spectators </a:t>
            </a:r>
            <a:endParaRPr lang="en-GB">
              <a:ea typeface="Calibri"/>
              <a:cs typeface="Calibri"/>
            </a:endParaRPr>
          </a:p>
          <a:p>
            <a:endParaRPr lang="en-GB">
              <a:ea typeface="Calibri"/>
              <a:cs typeface="Calibri"/>
            </a:endParaRPr>
          </a:p>
          <a:p>
            <a:r>
              <a:rPr lang="en-GB">
                <a:cs typeface="Calibri" panose="020F0502020204030204"/>
              </a:rPr>
              <a:t>Community Engagement doesn’t have to be Legacy. </a:t>
            </a:r>
            <a:r>
              <a:rPr lang="en-GB"/>
              <a:t>We made a conscious decision to focus on Pre and During the event utilizing the fixed dates of the Championship to create a focal point and launch pad for ongoing activity which pulled on the outcomes and connections made creating a legacy</a:t>
            </a:r>
            <a:endParaRPr lang="en-GB">
              <a:cs typeface="Calibri" panose="020F0502020204030204"/>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14CD2F19-FDCF-4D49-AC35-5FF6D1F284AD}" type="slidenum">
              <a:rPr lang="en-GB" smtClean="0"/>
              <a:t>14</a:t>
            </a:fld>
            <a:endParaRPr lang="en-GB"/>
          </a:p>
        </p:txBody>
      </p:sp>
    </p:spTree>
    <p:extLst>
      <p:ext uri="{BB962C8B-B14F-4D97-AF65-F5344CB8AC3E}">
        <p14:creationId xmlns:p14="http://schemas.microsoft.com/office/powerpoint/2010/main" val="2719355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Volunteers </a:t>
            </a:r>
            <a:endParaRPr lang="en-GB"/>
          </a:p>
          <a:p>
            <a:endParaRPr lang="en-GB"/>
          </a:p>
          <a:p>
            <a:r>
              <a:rPr lang="en-GB"/>
              <a:t>50 volunteers from outside of the partner delivery organisations carried out core roles -  50% were locally based. These were sourced through general volunteer networks locally accessibly through our partnership with Portsmouth City Council as well as through our local connections in the boating network. By including local volunteers in the delivery we reduced the number of staff required and so costs associated with the running of the event. </a:t>
            </a:r>
            <a:r>
              <a:rPr lang="en-GB">
                <a:solidFill>
                  <a:srgbClr val="FF0000"/>
                </a:solidFill>
              </a:rPr>
              <a:t>It also helps to reduce travel related emissions. </a:t>
            </a:r>
            <a:r>
              <a:rPr lang="en-GB"/>
              <a:t>While we were able to increase the experience and skills of those involved. In turn rising the standards within the local network. </a:t>
            </a:r>
            <a:endParaRPr lang="en-US"/>
          </a:p>
          <a:p>
            <a:endParaRPr lang="en-GB"/>
          </a:p>
          <a:p>
            <a:r>
              <a:rPr lang="en-GB"/>
              <a:t>This is an area where honestly we could have done a lot more and had identified other opportunities, such as enabling skill development pre-event and opening up the opportunity to those from outside the network. However we all face resource limitations.</a:t>
            </a:r>
            <a:endParaRPr lang="en-US"/>
          </a:p>
          <a:p>
            <a:endParaRPr lang="en-GB"/>
          </a:p>
          <a:p>
            <a:r>
              <a:rPr lang="en-GB"/>
              <a:t> </a:t>
            </a:r>
            <a:endParaRPr lang="en-US">
              <a:cs typeface="Calibri"/>
            </a:endParaRPr>
          </a:p>
          <a:p>
            <a:endParaRPr lang="en-GB">
              <a:ea typeface="Calibri"/>
              <a:cs typeface="Calibri"/>
            </a:endParaRPr>
          </a:p>
          <a:p>
            <a:endParaRPr lang="en-GB">
              <a:ea typeface="Calibri"/>
              <a:cs typeface="Calibri"/>
            </a:endParaRP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14CD2F19-FDCF-4D49-AC35-5FF6D1F284AD}" type="slidenum">
              <a:rPr lang="en-GB" smtClean="0"/>
              <a:t>15</a:t>
            </a:fld>
            <a:endParaRPr lang="en-GB"/>
          </a:p>
        </p:txBody>
      </p:sp>
    </p:spTree>
    <p:extLst>
      <p:ext uri="{BB962C8B-B14F-4D97-AF65-F5344CB8AC3E}">
        <p14:creationId xmlns:p14="http://schemas.microsoft.com/office/powerpoint/2010/main" val="2862318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BCA05-445F-B3B2-8069-710BBB204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0F1F98-39FD-0C8A-E2F3-2CCC109098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11295-1641-F15B-F41A-45ADB3F64807}"/>
              </a:ext>
            </a:extLst>
          </p:cNvPr>
          <p:cNvSpPr>
            <a:spLocks noGrp="1"/>
          </p:cNvSpPr>
          <p:nvPr>
            <p:ph type="body" idx="1"/>
          </p:nvPr>
        </p:nvSpPr>
        <p:spPr/>
        <p:txBody>
          <a:bodyPr/>
          <a:lstStyle/>
          <a:p>
            <a:endParaRPr lang="en-GB">
              <a:ea typeface="Calibri"/>
              <a:cs typeface="Calibri"/>
            </a:endParaRPr>
          </a:p>
          <a:p>
            <a:r>
              <a:rPr lang="en-GB"/>
              <a:t>Meet David – accessibility – access to the sport </a:t>
            </a:r>
            <a:endParaRPr lang="en-US"/>
          </a:p>
          <a:p>
            <a:endParaRPr lang="en-GB"/>
          </a:p>
        </p:txBody>
      </p:sp>
      <p:sp>
        <p:nvSpPr>
          <p:cNvPr id="4" name="Slide Number Placeholder 3">
            <a:extLst>
              <a:ext uri="{FF2B5EF4-FFF2-40B4-BE49-F238E27FC236}">
                <a16:creationId xmlns:a16="http://schemas.microsoft.com/office/drawing/2014/main" id="{FAF9B9FB-C72A-FB36-E448-C17E946EB6E5}"/>
              </a:ext>
            </a:extLst>
          </p:cNvPr>
          <p:cNvSpPr>
            <a:spLocks noGrp="1"/>
          </p:cNvSpPr>
          <p:nvPr>
            <p:ph type="sldNum" sz="quarter" idx="5"/>
          </p:nvPr>
        </p:nvSpPr>
        <p:spPr/>
        <p:txBody>
          <a:bodyPr/>
          <a:lstStyle/>
          <a:p>
            <a:fld id="{14CD2F19-FDCF-4D49-AC35-5FF6D1F284AD}" type="slidenum">
              <a:rPr lang="en-GB" smtClean="0"/>
              <a:t>16</a:t>
            </a:fld>
            <a:endParaRPr lang="en-GB"/>
          </a:p>
        </p:txBody>
      </p:sp>
    </p:spTree>
    <p:extLst>
      <p:ext uri="{BB962C8B-B14F-4D97-AF65-F5344CB8AC3E}">
        <p14:creationId xmlns:p14="http://schemas.microsoft.com/office/powerpoint/2010/main" val="2712833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4D69C-C11B-6345-0CBA-1E4A54C644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692FA4-A313-CECC-8C9F-127322D5D1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6211F2-130A-31CC-3802-01F1EAA19CAA}"/>
              </a:ext>
            </a:extLst>
          </p:cNvPr>
          <p:cNvSpPr>
            <a:spLocks noGrp="1"/>
          </p:cNvSpPr>
          <p:nvPr>
            <p:ph type="body" idx="1"/>
          </p:nvPr>
        </p:nvSpPr>
        <p:spPr/>
        <p:txBody>
          <a:bodyPr/>
          <a:lstStyle/>
          <a:p>
            <a:r>
              <a:rPr lang="en-GB" sz="1800" b="0" i="0" u="none" strike="noStrike" baseline="0">
                <a:solidFill>
                  <a:srgbClr val="000000"/>
                </a:solidFill>
                <a:latin typeface="Poppins" panose="00000500000000000000" pitchFamily="2" charset="0"/>
              </a:rPr>
              <a:t>The event aimed to engage with 200 young people during the Championship period, specifically targeting individuals facing barriers to participating in water-based activities, such as those with disabilities, from diverse communities, or within low-income families. </a:t>
            </a:r>
          </a:p>
          <a:p>
            <a:r>
              <a:rPr lang="en-GB" sz="1800" b="0" i="0" u="none" strike="noStrike" baseline="0">
                <a:solidFill>
                  <a:srgbClr val="000000"/>
                </a:solidFill>
                <a:latin typeface="Poppins" panose="00000500000000000000" pitchFamily="2" charset="0"/>
              </a:rPr>
              <a:t>Three focus wards were selected by Portsmouth City Council, but a whole-city approach was taken. </a:t>
            </a:r>
          </a:p>
          <a:p>
            <a:r>
              <a:rPr lang="en-GB" sz="1800" b="0" i="0" u="none" strike="noStrike" baseline="0">
                <a:solidFill>
                  <a:srgbClr val="000000"/>
                </a:solidFill>
                <a:latin typeface="Poppins" panose="00000500000000000000" pitchFamily="2" charset="0"/>
              </a:rPr>
              <a:t></a:t>
            </a:r>
            <a:r>
              <a:rPr lang="en-GB" sz="1800" b="1" i="0" u="none" strike="noStrike" baseline="0" err="1">
                <a:solidFill>
                  <a:srgbClr val="000000"/>
                </a:solidFill>
                <a:latin typeface="Poppins" panose="00000500000000000000" pitchFamily="2" charset="0"/>
              </a:rPr>
              <a:t>Paulsgrove</a:t>
            </a:r>
            <a:r>
              <a:rPr lang="en-GB" sz="1800" b="0" i="0" u="none" strike="noStrike" baseline="0">
                <a:solidFill>
                  <a:srgbClr val="000000"/>
                </a:solidFill>
                <a:latin typeface="Poppins" panose="00000500000000000000" pitchFamily="2" charset="0"/>
              </a:rPr>
              <a:t>, due to geographical positioning and limited connection to the water; </a:t>
            </a:r>
          </a:p>
          <a:p>
            <a:r>
              <a:rPr lang="en-GB" sz="1800" b="0" i="0" u="none" strike="noStrike" baseline="0">
                <a:solidFill>
                  <a:srgbClr val="000000"/>
                </a:solidFill>
                <a:latin typeface="Poppins" panose="00000500000000000000" pitchFamily="2" charset="0"/>
              </a:rPr>
              <a:t></a:t>
            </a:r>
            <a:r>
              <a:rPr lang="en-GB" sz="1800" b="1" i="0" u="none" strike="noStrike" baseline="0">
                <a:solidFill>
                  <a:srgbClr val="000000"/>
                </a:solidFill>
                <a:latin typeface="Poppins" panose="00000500000000000000" pitchFamily="2" charset="0"/>
              </a:rPr>
              <a:t>Charles Dickens</a:t>
            </a:r>
            <a:r>
              <a:rPr lang="en-GB" sz="1800" b="0" i="0" u="none" strike="noStrike" baseline="0">
                <a:solidFill>
                  <a:srgbClr val="000000"/>
                </a:solidFill>
                <a:latin typeface="Poppins" panose="00000500000000000000" pitchFamily="2" charset="0"/>
              </a:rPr>
              <a:t>, as they are within the highest level of deprivation in the city, and the largest source of youth anti-social behaviour; </a:t>
            </a:r>
          </a:p>
          <a:p>
            <a:r>
              <a:rPr lang="en-GB" sz="1800" b="0" i="0" u="none" strike="noStrike" baseline="0">
                <a:solidFill>
                  <a:srgbClr val="000000"/>
                </a:solidFill>
                <a:latin typeface="Poppins" panose="00000500000000000000" pitchFamily="2" charset="0"/>
              </a:rPr>
              <a:t></a:t>
            </a:r>
            <a:r>
              <a:rPr lang="en-GB" sz="1800" b="1" i="0" u="none" strike="noStrike" baseline="0" err="1">
                <a:solidFill>
                  <a:srgbClr val="000000"/>
                </a:solidFill>
                <a:latin typeface="Poppins" panose="00000500000000000000" pitchFamily="2" charset="0"/>
              </a:rPr>
              <a:t>Eastney</a:t>
            </a:r>
            <a:r>
              <a:rPr lang="en-GB" sz="1800" b="1" i="0" u="none" strike="noStrike" baseline="0">
                <a:solidFill>
                  <a:srgbClr val="000000"/>
                </a:solidFill>
                <a:latin typeface="Poppins" panose="00000500000000000000" pitchFamily="2" charset="0"/>
              </a:rPr>
              <a:t> &amp; </a:t>
            </a:r>
            <a:r>
              <a:rPr lang="en-GB" sz="1800" b="1" i="0" u="none" strike="noStrike" baseline="0" err="1">
                <a:solidFill>
                  <a:srgbClr val="000000"/>
                </a:solidFill>
                <a:latin typeface="Poppins" panose="00000500000000000000" pitchFamily="2" charset="0"/>
              </a:rPr>
              <a:t>Craneswater</a:t>
            </a:r>
            <a:r>
              <a:rPr lang="en-GB" sz="1800" b="0" i="0" u="none" strike="noStrike" baseline="0">
                <a:solidFill>
                  <a:srgbClr val="000000"/>
                </a:solidFill>
                <a:latin typeface="Poppins" panose="00000500000000000000" pitchFamily="2" charset="0"/>
              </a:rPr>
              <a:t>, as the local area to the event venue and being less connected to the rest of Portsmouth due to limited transport links. </a:t>
            </a:r>
          </a:p>
          <a:p>
            <a:endParaRPr lang="en-GB" sz="1800" b="0" i="0" u="none" strike="noStrike" baseline="0">
              <a:solidFill>
                <a:srgbClr val="000000"/>
              </a:solidFill>
              <a:latin typeface="Poppins" panose="00000500000000000000" pitchFamily="2" charset="0"/>
            </a:endParaRPr>
          </a:p>
          <a:p>
            <a:r>
              <a:rPr lang="en-GB" sz="1800" b="0" i="0" u="none" strike="noStrike" baseline="0">
                <a:solidFill>
                  <a:srgbClr val="000000"/>
                </a:solidFill>
                <a:latin typeface="Poppins" panose="00000500000000000000" pitchFamily="2" charset="0"/>
              </a:rPr>
              <a:t>With a focus on influencing future behaviour and starting a positive connection with the water, the target audience was narrowed to the age range of school years 4 – 9, ages 8 – 14. </a:t>
            </a:r>
            <a:endParaRPr lang="en-GB"/>
          </a:p>
          <a:p>
            <a:endParaRPr lang="en-GB"/>
          </a:p>
          <a:p>
            <a:endParaRPr lang="en-GB"/>
          </a:p>
          <a:p>
            <a:endParaRPr lang="en-GB"/>
          </a:p>
          <a:p>
            <a:r>
              <a:rPr lang="en-GB"/>
              <a:t>Meeting the British Sailing Team athletes – inspiring </a:t>
            </a:r>
            <a:endParaRPr lang="en-GB">
              <a:cs typeface="Calibri" panose="020F0502020204030204"/>
            </a:endParaRPr>
          </a:p>
        </p:txBody>
      </p:sp>
      <p:sp>
        <p:nvSpPr>
          <p:cNvPr id="4" name="Slide Number Placeholder 3">
            <a:extLst>
              <a:ext uri="{FF2B5EF4-FFF2-40B4-BE49-F238E27FC236}">
                <a16:creationId xmlns:a16="http://schemas.microsoft.com/office/drawing/2014/main" id="{57625EB9-49A7-BB21-D0DC-8255D414467C}"/>
              </a:ext>
            </a:extLst>
          </p:cNvPr>
          <p:cNvSpPr>
            <a:spLocks noGrp="1"/>
          </p:cNvSpPr>
          <p:nvPr>
            <p:ph type="sldNum" sz="quarter" idx="5"/>
          </p:nvPr>
        </p:nvSpPr>
        <p:spPr/>
        <p:txBody>
          <a:bodyPr/>
          <a:lstStyle/>
          <a:p>
            <a:fld id="{14CD2F19-FDCF-4D49-AC35-5FF6D1F284AD}" type="slidenum">
              <a:rPr lang="en-GB" smtClean="0"/>
              <a:t>17</a:t>
            </a:fld>
            <a:endParaRPr lang="en-GB"/>
          </a:p>
        </p:txBody>
      </p:sp>
    </p:spTree>
    <p:extLst>
      <p:ext uri="{BB962C8B-B14F-4D97-AF65-F5344CB8AC3E}">
        <p14:creationId xmlns:p14="http://schemas.microsoft.com/office/powerpoint/2010/main" val="3949507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4CD2F19-FDCF-4D49-AC35-5FF6D1F284AD}" type="slidenum">
              <a:rPr lang="en-GB" smtClean="0"/>
              <a:t>18</a:t>
            </a:fld>
            <a:endParaRPr lang="en-GB"/>
          </a:p>
        </p:txBody>
      </p:sp>
    </p:spTree>
    <p:extLst>
      <p:ext uri="{BB962C8B-B14F-4D97-AF65-F5344CB8AC3E}">
        <p14:creationId xmlns:p14="http://schemas.microsoft.com/office/powerpoint/2010/main" val="153454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4D69C-C11B-6345-0CBA-1E4A54C644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692FA4-A313-CECC-8C9F-127322D5D1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6211F2-130A-31CC-3802-01F1EAA19CAA}"/>
              </a:ext>
            </a:extLst>
          </p:cNvPr>
          <p:cNvSpPr>
            <a:spLocks noGrp="1"/>
          </p:cNvSpPr>
          <p:nvPr>
            <p:ph type="body" idx="1"/>
          </p:nvPr>
        </p:nvSpPr>
        <p:spPr/>
        <p:txBody>
          <a:bodyPr/>
          <a:lstStyle/>
          <a:p>
            <a:r>
              <a:rPr lang="en-GB"/>
              <a:t>Meeting the British Sailing Team athletes – inspiring </a:t>
            </a:r>
            <a:endParaRPr lang="en-GB">
              <a:cs typeface="Calibri" panose="020F0502020204030204"/>
            </a:endParaRPr>
          </a:p>
        </p:txBody>
      </p:sp>
      <p:sp>
        <p:nvSpPr>
          <p:cNvPr id="4" name="Slide Number Placeholder 3">
            <a:extLst>
              <a:ext uri="{FF2B5EF4-FFF2-40B4-BE49-F238E27FC236}">
                <a16:creationId xmlns:a16="http://schemas.microsoft.com/office/drawing/2014/main" id="{57625EB9-49A7-BB21-D0DC-8255D414467C}"/>
              </a:ext>
            </a:extLst>
          </p:cNvPr>
          <p:cNvSpPr>
            <a:spLocks noGrp="1"/>
          </p:cNvSpPr>
          <p:nvPr>
            <p:ph type="sldNum" sz="quarter" idx="5"/>
          </p:nvPr>
        </p:nvSpPr>
        <p:spPr/>
        <p:txBody>
          <a:bodyPr/>
          <a:lstStyle/>
          <a:p>
            <a:fld id="{14CD2F19-FDCF-4D49-AC35-5FF6D1F284AD}" type="slidenum">
              <a:rPr lang="en-GB" smtClean="0"/>
              <a:t>19</a:t>
            </a:fld>
            <a:endParaRPr lang="en-GB"/>
          </a:p>
        </p:txBody>
      </p:sp>
    </p:spTree>
    <p:extLst>
      <p:ext uri="{BB962C8B-B14F-4D97-AF65-F5344CB8AC3E}">
        <p14:creationId xmlns:p14="http://schemas.microsoft.com/office/powerpoint/2010/main" val="2828841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KATE</a:t>
            </a:r>
          </a:p>
          <a:p>
            <a:endParaRPr lang="en-GB"/>
          </a:p>
          <a:p>
            <a:r>
              <a:rPr lang="en-GB"/>
              <a:t>Thank you for joining us. We are going to run through our approach to running a sustainable event using the Formula Kite Championship as a case study. </a:t>
            </a:r>
          </a:p>
          <a:p>
            <a:endParaRPr lang="en-GB"/>
          </a:p>
          <a:p>
            <a:r>
              <a:rPr lang="en-GB"/>
              <a:t>talking to you today is Susie – RYA Regional Manager and Kate The Green Blue Manager. </a:t>
            </a:r>
          </a:p>
          <a:p>
            <a:r>
              <a:rPr lang="en-GB"/>
              <a:t>We are hoping to save some time for questions and discussion at the end of the presentation. </a:t>
            </a:r>
          </a:p>
        </p:txBody>
      </p:sp>
      <p:sp>
        <p:nvSpPr>
          <p:cNvPr id="4" name="Slide Number Placeholder 3"/>
          <p:cNvSpPr>
            <a:spLocks noGrp="1"/>
          </p:cNvSpPr>
          <p:nvPr>
            <p:ph type="sldNum" sz="quarter" idx="5"/>
          </p:nvPr>
        </p:nvSpPr>
        <p:spPr/>
        <p:txBody>
          <a:bodyPr/>
          <a:lstStyle/>
          <a:p>
            <a:fld id="{14CD2F19-FDCF-4D49-AC35-5FF6D1F284AD}" type="slidenum">
              <a:rPr lang="en-GB" smtClean="0"/>
              <a:t>2</a:t>
            </a:fld>
            <a:endParaRPr lang="en-GB"/>
          </a:p>
        </p:txBody>
      </p:sp>
    </p:spTree>
    <p:extLst>
      <p:ext uri="{BB962C8B-B14F-4D97-AF65-F5344CB8AC3E}">
        <p14:creationId xmlns:p14="http://schemas.microsoft.com/office/powerpoint/2010/main" val="2550046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0F90E-6786-FEA0-7A53-17D54EADE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A16FE-EE83-E104-2DD5-8E48185A59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54C1AF-94A4-273E-C110-0A81ED72D1EA}"/>
              </a:ext>
            </a:extLst>
          </p:cNvPr>
          <p:cNvSpPr>
            <a:spLocks noGrp="1"/>
          </p:cNvSpPr>
          <p:nvPr>
            <p:ph type="body" idx="1"/>
          </p:nvPr>
        </p:nvSpPr>
        <p:spPr/>
        <p:txBody>
          <a:bodyPr/>
          <a:lstStyle/>
          <a:p>
            <a:endParaRPr lang="en-GB"/>
          </a:p>
          <a:p>
            <a:r>
              <a:rPr lang="en-GB"/>
              <a:t> </a:t>
            </a:r>
            <a:endParaRPr lang="en-US">
              <a:cs typeface="Calibri"/>
            </a:endParaRPr>
          </a:p>
          <a:p>
            <a:endParaRPr lang="en-GB">
              <a:ea typeface="Calibri"/>
              <a:cs typeface="Calibri"/>
            </a:endParaRPr>
          </a:p>
          <a:p>
            <a:endParaRPr lang="en-GB">
              <a:ea typeface="Calibri"/>
              <a:cs typeface="Calibri"/>
            </a:endParaRPr>
          </a:p>
          <a:p>
            <a:endParaRPr lang="en-GB">
              <a:cs typeface="Calibri" panose="020F0502020204030204"/>
            </a:endParaRPr>
          </a:p>
        </p:txBody>
      </p:sp>
      <p:sp>
        <p:nvSpPr>
          <p:cNvPr id="4" name="Slide Number Placeholder 3">
            <a:extLst>
              <a:ext uri="{FF2B5EF4-FFF2-40B4-BE49-F238E27FC236}">
                <a16:creationId xmlns:a16="http://schemas.microsoft.com/office/drawing/2014/main" id="{E51F303C-5E71-4A5E-1080-6A8FC55E7415}"/>
              </a:ext>
            </a:extLst>
          </p:cNvPr>
          <p:cNvSpPr>
            <a:spLocks noGrp="1"/>
          </p:cNvSpPr>
          <p:nvPr>
            <p:ph type="sldNum" sz="quarter" idx="5"/>
          </p:nvPr>
        </p:nvSpPr>
        <p:spPr/>
        <p:txBody>
          <a:bodyPr/>
          <a:lstStyle/>
          <a:p>
            <a:fld id="{14CD2F19-FDCF-4D49-AC35-5FF6D1F284AD}" type="slidenum">
              <a:rPr lang="en-GB" smtClean="0"/>
              <a:t>20</a:t>
            </a:fld>
            <a:endParaRPr lang="en-GB"/>
          </a:p>
        </p:txBody>
      </p:sp>
    </p:spTree>
    <p:extLst>
      <p:ext uri="{BB962C8B-B14F-4D97-AF65-F5344CB8AC3E}">
        <p14:creationId xmlns:p14="http://schemas.microsoft.com/office/powerpoint/2010/main" val="658015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KATE</a:t>
            </a:r>
          </a:p>
          <a:p>
            <a:endParaRPr lang="en-GB"/>
          </a:p>
          <a:p>
            <a:r>
              <a:rPr lang="en-GB"/>
              <a:t>The Green Blue partnered with the Marine Conservation Trust to deliver environmental awareness sessions with school and youth groups.</a:t>
            </a:r>
          </a:p>
          <a:p>
            <a:endParaRPr lang="en-GB"/>
          </a:p>
          <a:p>
            <a:r>
              <a:rPr lang="en-GB"/>
              <a:t>Already working in partnership with MCS through a Seagrass Project here in England called ReMEDIES to deliver sessions on seagrass and how the community can help protect it.</a:t>
            </a:r>
          </a:p>
          <a:p>
            <a:endParaRPr lang="en-GB"/>
          </a:p>
          <a:p>
            <a:r>
              <a:rPr lang="en-GB"/>
              <a:t>Citizen Science: MCS was also a good fit as the beach clean data could contribute towards their National Beach Clean litter survey work.</a:t>
            </a:r>
          </a:p>
          <a:p>
            <a:endParaRPr lang="en-GB"/>
          </a:p>
          <a:p>
            <a:endParaRPr lang="en-GB"/>
          </a:p>
          <a:p>
            <a:endParaRPr lang="en-GB"/>
          </a:p>
        </p:txBody>
      </p:sp>
      <p:sp>
        <p:nvSpPr>
          <p:cNvPr id="4" name="Slide Number Placeholder 3"/>
          <p:cNvSpPr>
            <a:spLocks noGrp="1"/>
          </p:cNvSpPr>
          <p:nvPr>
            <p:ph type="sldNum" sz="quarter" idx="5"/>
          </p:nvPr>
        </p:nvSpPr>
        <p:spPr/>
        <p:txBody>
          <a:bodyPr/>
          <a:lstStyle/>
          <a:p>
            <a:fld id="{14CD2F19-FDCF-4D49-AC35-5FF6D1F284AD}" type="slidenum">
              <a:rPr lang="en-GB" smtClean="0"/>
              <a:t>21</a:t>
            </a:fld>
            <a:endParaRPr lang="en-GB"/>
          </a:p>
        </p:txBody>
      </p:sp>
    </p:spTree>
    <p:extLst>
      <p:ext uri="{BB962C8B-B14F-4D97-AF65-F5344CB8AC3E}">
        <p14:creationId xmlns:p14="http://schemas.microsoft.com/office/powerpoint/2010/main" val="1177665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KATE</a:t>
            </a:r>
          </a:p>
          <a:p>
            <a:endParaRPr lang="en-GB"/>
          </a:p>
          <a:p>
            <a:r>
              <a:rPr lang="en-GB"/>
              <a:t>Encouraging visitors to adopt environmental best practice beyond the event when boating by making The Green Blue Boating Pledge</a:t>
            </a:r>
          </a:p>
          <a:p>
            <a:endParaRPr lang="en-GB"/>
          </a:p>
          <a:p>
            <a:r>
              <a:rPr lang="en-GB"/>
              <a:t>A pledge to follow key environmental bets practice to Respect, Protect and Enjoy our boating environment.</a:t>
            </a:r>
          </a:p>
        </p:txBody>
      </p:sp>
      <p:sp>
        <p:nvSpPr>
          <p:cNvPr id="4" name="Slide Number Placeholder 3"/>
          <p:cNvSpPr>
            <a:spLocks noGrp="1"/>
          </p:cNvSpPr>
          <p:nvPr>
            <p:ph type="sldNum" sz="quarter" idx="5"/>
          </p:nvPr>
        </p:nvSpPr>
        <p:spPr/>
        <p:txBody>
          <a:bodyPr/>
          <a:lstStyle/>
          <a:p>
            <a:fld id="{14CD2F19-FDCF-4D49-AC35-5FF6D1F284AD}" type="slidenum">
              <a:rPr lang="en-GB" smtClean="0"/>
              <a:t>22</a:t>
            </a:fld>
            <a:endParaRPr lang="en-GB"/>
          </a:p>
        </p:txBody>
      </p:sp>
    </p:spTree>
    <p:extLst>
      <p:ext uri="{BB962C8B-B14F-4D97-AF65-F5344CB8AC3E}">
        <p14:creationId xmlns:p14="http://schemas.microsoft.com/office/powerpoint/2010/main" val="3573951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KATE</a:t>
            </a:r>
          </a:p>
          <a:p>
            <a:endParaRPr lang="en-GB"/>
          </a:p>
          <a:p>
            <a:r>
              <a:rPr lang="en-GB" b="1"/>
              <a:t>What we communicated: </a:t>
            </a:r>
          </a:p>
          <a:p>
            <a:endParaRPr lang="en-GB" b="1"/>
          </a:p>
          <a:p>
            <a:pPr marL="171450" indent="-171450">
              <a:buFontTx/>
              <a:buChar char="-"/>
            </a:pPr>
            <a:r>
              <a:rPr lang="en-GB" b="1"/>
              <a:t>Actions </a:t>
            </a:r>
            <a:r>
              <a:rPr lang="en-GB"/>
              <a:t>that we had put in place, promoting the sustainability efforts. Such as using renewable energy sources, engaging with local companies and the social impact project. </a:t>
            </a:r>
          </a:p>
          <a:p>
            <a:pPr marL="171450" indent="-171450">
              <a:buFontTx/>
              <a:buChar char="-"/>
            </a:pPr>
            <a:r>
              <a:rPr lang="en-GB" b="1"/>
              <a:t>The event objective and mission</a:t>
            </a:r>
          </a:p>
          <a:p>
            <a:pPr marL="171450" indent="-171450">
              <a:buFontTx/>
              <a:buChar char="-"/>
            </a:pPr>
            <a:r>
              <a:rPr lang="en-GB" b="1"/>
              <a:t>Behavioural change actions </a:t>
            </a:r>
            <a:r>
              <a:rPr lang="en-GB"/>
              <a:t>– asking athletes and volunteers to bring reusable bottles, consider how they travel. Complete a travel form, arrive with clean equipment, water only washdowns. </a:t>
            </a:r>
          </a:p>
          <a:p>
            <a:pPr marL="171450" indent="-171450">
              <a:buFontTx/>
              <a:buChar char="-"/>
            </a:pPr>
            <a:r>
              <a:rPr lang="en-GB" b="1"/>
              <a:t>Informative</a:t>
            </a:r>
            <a:r>
              <a:rPr lang="en-GB"/>
              <a:t> – waste bin signs, water refill points, sharing of the documentation such as environmental risk assessment.  </a:t>
            </a:r>
          </a:p>
          <a:p>
            <a:pPr marL="171450" indent="-171450">
              <a:buFontTx/>
              <a:buChar char="-"/>
            </a:pPr>
            <a:r>
              <a:rPr lang="en-GB" b="1"/>
              <a:t>Raising awareness of wider issues </a:t>
            </a:r>
            <a:r>
              <a:rPr lang="en-GB"/>
              <a:t>– check clean dry and invasive species, seagrass restoration and the remedies project, boating best practice, The Green Blue and the boating pledge. </a:t>
            </a:r>
          </a:p>
          <a:p>
            <a:pPr marL="171450" indent="-171450">
              <a:buFontTx/>
              <a:buChar char="-"/>
            </a:pPr>
            <a:endParaRPr lang="en-GB"/>
          </a:p>
          <a:p>
            <a:pPr marL="0" indent="0">
              <a:buFontTx/>
              <a:buNone/>
            </a:pPr>
            <a:r>
              <a:rPr lang="en-GB" b="1"/>
              <a:t>How we communicated: </a:t>
            </a:r>
          </a:p>
          <a:p>
            <a:pPr marL="171450" indent="-171450">
              <a:spcAft>
                <a:spcPts val="600"/>
              </a:spcAft>
              <a:buFontTx/>
              <a:buChar char="-"/>
            </a:pPr>
            <a:r>
              <a:rPr lang="en-GB" b="1"/>
              <a:t>Signage at the event </a:t>
            </a:r>
            <a:r>
              <a:rPr lang="en-GB"/>
              <a:t>– posters and banners </a:t>
            </a:r>
          </a:p>
          <a:p>
            <a:pPr marL="171450" indent="-171450">
              <a:spcAft>
                <a:spcPts val="600"/>
              </a:spcAft>
              <a:buFontTx/>
              <a:buChar char="-"/>
            </a:pPr>
            <a:r>
              <a:rPr lang="en-GB" b="1"/>
              <a:t>A video display </a:t>
            </a:r>
            <a:r>
              <a:rPr lang="en-GB"/>
              <a:t>in the fan zone area </a:t>
            </a:r>
          </a:p>
          <a:p>
            <a:pPr marL="171450" indent="-171450">
              <a:spcAft>
                <a:spcPts val="600"/>
              </a:spcAft>
              <a:buFontTx/>
              <a:buChar char="-"/>
            </a:pPr>
            <a:r>
              <a:rPr lang="en-GB" b="1"/>
              <a:t>Social media</a:t>
            </a:r>
          </a:p>
          <a:p>
            <a:pPr marL="171450" indent="-171450">
              <a:spcAft>
                <a:spcPts val="600"/>
              </a:spcAft>
              <a:buFontTx/>
              <a:buChar char="-"/>
            </a:pPr>
            <a:r>
              <a:rPr lang="en-GB" b="1"/>
              <a:t>Direct communications </a:t>
            </a:r>
            <a:r>
              <a:rPr lang="en-GB"/>
              <a:t>over email to volunteers, coaches, athletes </a:t>
            </a:r>
          </a:p>
          <a:p>
            <a:pPr marL="171450" indent="-171450">
              <a:spcAft>
                <a:spcPts val="600"/>
              </a:spcAft>
              <a:buFontTx/>
              <a:buChar char="-"/>
            </a:pPr>
            <a:r>
              <a:rPr lang="en-GB" b="1"/>
              <a:t>Written Articles- </a:t>
            </a:r>
            <a:r>
              <a:rPr lang="en-GB" b="0"/>
              <a:t>RYA Website, RYA magazine and a local newspaper </a:t>
            </a:r>
          </a:p>
          <a:p>
            <a:pPr marL="171450" indent="-171450">
              <a:spcAft>
                <a:spcPts val="600"/>
              </a:spcAft>
              <a:buFontTx/>
              <a:buChar char="-"/>
            </a:pPr>
            <a:r>
              <a:rPr lang="en-GB" b="1"/>
              <a:t>Event Website: </a:t>
            </a:r>
            <a:r>
              <a:rPr lang="en-GB"/>
              <a:t>A webpage on the event website dedicated to sustainability </a:t>
            </a:r>
          </a:p>
          <a:p>
            <a:endParaRPr lang="en-GB"/>
          </a:p>
        </p:txBody>
      </p:sp>
      <p:sp>
        <p:nvSpPr>
          <p:cNvPr id="4" name="Slide Number Placeholder 3"/>
          <p:cNvSpPr>
            <a:spLocks noGrp="1"/>
          </p:cNvSpPr>
          <p:nvPr>
            <p:ph type="sldNum" sz="quarter" idx="5"/>
          </p:nvPr>
        </p:nvSpPr>
        <p:spPr/>
        <p:txBody>
          <a:bodyPr/>
          <a:lstStyle/>
          <a:p>
            <a:fld id="{14CD2F19-FDCF-4D49-AC35-5FF6D1F284AD}" type="slidenum">
              <a:rPr lang="en-GB" smtClean="0"/>
              <a:t>23</a:t>
            </a:fld>
            <a:endParaRPr lang="en-GB"/>
          </a:p>
        </p:txBody>
      </p:sp>
    </p:spTree>
    <p:extLst>
      <p:ext uri="{BB962C8B-B14F-4D97-AF65-F5344CB8AC3E}">
        <p14:creationId xmlns:p14="http://schemas.microsoft.com/office/powerpoint/2010/main" val="1036034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SUSIE </a:t>
            </a:r>
          </a:p>
          <a:p>
            <a:endParaRPr lang="en-GB"/>
          </a:p>
          <a:p>
            <a:pPr marL="171450" indent="-171450">
              <a:buFont typeface="Arial" panose="020B0604020202020204" pitchFamily="34" charset="0"/>
              <a:buChar char="•"/>
            </a:pPr>
            <a:r>
              <a:rPr lang="en-GB" sz="1200"/>
              <a:t>Establish clarity and agreement of aims and objectives. </a:t>
            </a:r>
          </a:p>
          <a:p>
            <a:pPr marL="171450" indent="-171450">
              <a:buFont typeface="Arial" panose="020B0604020202020204" pitchFamily="34" charset="0"/>
              <a:buChar char="•"/>
            </a:pPr>
            <a:r>
              <a:rPr lang="en-GB" sz="1200"/>
              <a:t>Scope opportunities, insights and what is already happening in the space </a:t>
            </a:r>
          </a:p>
          <a:p>
            <a:pPr marL="171450" indent="-171450">
              <a:buFont typeface="Arial" panose="020B0604020202020204" pitchFamily="34" charset="0"/>
              <a:buChar char="•"/>
            </a:pPr>
            <a:r>
              <a:rPr lang="en-GB"/>
              <a:t>Being involved as much as possible in the planning stages of the event ensures sustainability is embedded throughout.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t>Narrow down – the opportunity is huge. Focus on the events greatest impacts and develop suitable actions to match.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t>Make use of partners – don’t do it all yourself. </a:t>
            </a:r>
            <a:r>
              <a:rPr lang="en-GB"/>
              <a:t>Create a Green team – have someone responsible to led on the environmental work. </a:t>
            </a:r>
            <a:r>
              <a:rPr lang="en-GB" i="1"/>
              <a:t>Some images of our green team in action.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t>Co-create with your target audience. </a:t>
            </a:r>
            <a:endParaRPr lang="en-GB"/>
          </a:p>
          <a:p>
            <a:pPr marL="171450" indent="-171450">
              <a:buFont typeface="Arial" panose="020B0604020202020204" pitchFamily="34" charset="0"/>
              <a:buChar char="•"/>
            </a:pPr>
            <a:r>
              <a:rPr lang="en-GB"/>
              <a:t>Use the event to raise awareness of wider environmental issues – using the event as a platform to educate – </a:t>
            </a:r>
            <a:r>
              <a:rPr lang="en-GB" err="1"/>
              <a:t>kate</a:t>
            </a:r>
            <a:r>
              <a:rPr lang="en-GB"/>
              <a:t> will discuss this further later </a:t>
            </a:r>
          </a:p>
          <a:p>
            <a:pPr marL="171450" indent="-171450">
              <a:buFont typeface="Arial" panose="020B0604020202020204" pitchFamily="34" charset="0"/>
              <a:buChar char="•"/>
            </a:pPr>
            <a:r>
              <a:rPr lang="en-GB"/>
              <a:t>Implement the visible actions – no matter how small they do make a difference. This may include having signage, making sure recycling is in place and providing water refill points. </a:t>
            </a:r>
          </a:p>
          <a:p>
            <a:pPr marL="171450" indent="-171450">
              <a:buFont typeface="Arial" panose="020B0604020202020204" pitchFamily="34" charset="0"/>
              <a:buChar char="•"/>
            </a:pPr>
            <a:r>
              <a:rPr lang="en-GB"/>
              <a:t>Work within your limitations. </a:t>
            </a:r>
          </a:p>
        </p:txBody>
      </p:sp>
      <p:sp>
        <p:nvSpPr>
          <p:cNvPr id="4" name="Slide Number Placeholder 3"/>
          <p:cNvSpPr>
            <a:spLocks noGrp="1"/>
          </p:cNvSpPr>
          <p:nvPr>
            <p:ph type="sldNum" sz="quarter" idx="5"/>
          </p:nvPr>
        </p:nvSpPr>
        <p:spPr/>
        <p:txBody>
          <a:bodyPr/>
          <a:lstStyle/>
          <a:p>
            <a:fld id="{14CD2F19-FDCF-4D49-AC35-5FF6D1F284AD}" type="slidenum">
              <a:rPr lang="en-GB" smtClean="0"/>
              <a:t>24</a:t>
            </a:fld>
            <a:endParaRPr lang="en-GB"/>
          </a:p>
        </p:txBody>
      </p:sp>
    </p:spTree>
    <p:extLst>
      <p:ext uri="{BB962C8B-B14F-4D97-AF65-F5344CB8AC3E}">
        <p14:creationId xmlns:p14="http://schemas.microsoft.com/office/powerpoint/2010/main" val="4111797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Susie </a:t>
            </a:r>
          </a:p>
          <a:p>
            <a:endParaRPr lang="en-GB"/>
          </a:p>
        </p:txBody>
      </p:sp>
      <p:sp>
        <p:nvSpPr>
          <p:cNvPr id="4" name="Slide Number Placeholder 3"/>
          <p:cNvSpPr>
            <a:spLocks noGrp="1"/>
          </p:cNvSpPr>
          <p:nvPr>
            <p:ph type="sldNum" sz="quarter" idx="5"/>
          </p:nvPr>
        </p:nvSpPr>
        <p:spPr/>
        <p:txBody>
          <a:bodyPr/>
          <a:lstStyle/>
          <a:p>
            <a:fld id="{14CD2F19-FDCF-4D49-AC35-5FF6D1F284AD}" type="slidenum">
              <a:rPr lang="en-GB" smtClean="0"/>
              <a:t>25</a:t>
            </a:fld>
            <a:endParaRPr lang="en-GB"/>
          </a:p>
        </p:txBody>
      </p:sp>
    </p:spTree>
    <p:extLst>
      <p:ext uri="{BB962C8B-B14F-4D97-AF65-F5344CB8AC3E}">
        <p14:creationId xmlns:p14="http://schemas.microsoft.com/office/powerpoint/2010/main" val="348759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effectLst/>
                <a:latin typeface="Calibri" panose="020F0502020204030204" pitchFamily="34" charset="0"/>
                <a:ea typeface="Calibri" panose="020F0502020204030204" pitchFamily="34" charset="0"/>
                <a:cs typeface="Times New Roman" panose="02020603050405020304" pitchFamily="18" charset="0"/>
              </a:rPr>
              <a:t>Kate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Calibri" panose="020F0502020204030204" pitchFamily="34" charset="0"/>
                <a:ea typeface="Calibri" panose="020F0502020204030204" pitchFamily="34" charset="0"/>
                <a:cs typeface="Times New Roman" panose="02020603050405020304" pitchFamily="18" charset="0"/>
              </a:rPr>
              <a:t>There are lots of resources and information available to support running a sustainable event.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Calibri" panose="020F0502020204030204" pitchFamily="34" charset="0"/>
                <a:ea typeface="Calibri" panose="020F0502020204030204" pitchFamily="34" charset="0"/>
                <a:cs typeface="Times New Roman" panose="02020603050405020304" pitchFamily="18" charset="0"/>
              </a:rPr>
              <a:t>For more information on this event, please get in touch if you would like a copy of the social impact report – this will soon be available on the RYA website and on the Clean Regattas website.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Calibri" panose="020F0502020204030204" pitchFamily="34" charset="0"/>
                <a:ea typeface="Calibri" panose="020F0502020204030204" pitchFamily="34" charset="0"/>
                <a:cs typeface="Times New Roman" panose="02020603050405020304" pitchFamily="18" charset="0"/>
              </a:rPr>
              <a:t>Green Blue website: Resources and information on sustainable events for clubs and associations. Including a detailed event toolkit and a sustainable event checklist.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Calibri" panose="020F0502020204030204" pitchFamily="34" charset="0"/>
                <a:ea typeface="Calibri" panose="020F0502020204030204" pitchFamily="34" charset="0"/>
                <a:cs typeface="Times New Roman" panose="02020603050405020304" pitchFamily="18" charset="0"/>
              </a:rPr>
              <a:t>Clean Regattas website: Giving information around the best practice areas as well as past case studies and event reports. </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For more information and to get a copy of our social impact event report email us on environment@rya.org.uk</a:t>
            </a:r>
          </a:p>
          <a:p>
            <a:r>
              <a:rPr lang="en-GB"/>
              <a:t> </a:t>
            </a:r>
          </a:p>
        </p:txBody>
      </p:sp>
      <p:sp>
        <p:nvSpPr>
          <p:cNvPr id="4" name="Slide Number Placeholder 3"/>
          <p:cNvSpPr>
            <a:spLocks noGrp="1"/>
          </p:cNvSpPr>
          <p:nvPr>
            <p:ph type="sldNum" sz="quarter" idx="5"/>
          </p:nvPr>
        </p:nvSpPr>
        <p:spPr/>
        <p:txBody>
          <a:bodyPr/>
          <a:lstStyle/>
          <a:p>
            <a:fld id="{14CD2F19-FDCF-4D49-AC35-5FF6D1F284AD}" type="slidenum">
              <a:rPr lang="en-GB" smtClean="0"/>
              <a:t>26</a:t>
            </a:fld>
            <a:endParaRPr lang="en-GB"/>
          </a:p>
        </p:txBody>
      </p:sp>
    </p:spTree>
    <p:extLst>
      <p:ext uri="{BB962C8B-B14F-4D97-AF65-F5344CB8AC3E}">
        <p14:creationId xmlns:p14="http://schemas.microsoft.com/office/powerpoint/2010/main" val="4058920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Kate </a:t>
            </a:r>
          </a:p>
          <a:p>
            <a:r>
              <a:rPr lang="en-GB"/>
              <a:t>5 mins for questions</a:t>
            </a:r>
          </a:p>
        </p:txBody>
      </p:sp>
      <p:sp>
        <p:nvSpPr>
          <p:cNvPr id="4" name="Slide Number Placeholder 3"/>
          <p:cNvSpPr>
            <a:spLocks noGrp="1"/>
          </p:cNvSpPr>
          <p:nvPr>
            <p:ph type="sldNum" sz="quarter" idx="5"/>
          </p:nvPr>
        </p:nvSpPr>
        <p:spPr/>
        <p:txBody>
          <a:bodyPr/>
          <a:lstStyle/>
          <a:p>
            <a:fld id="{14CD2F19-FDCF-4D49-AC35-5FF6D1F284AD}" type="slidenum">
              <a:rPr lang="en-GB" smtClean="0"/>
              <a:t>27</a:t>
            </a:fld>
            <a:endParaRPr lang="en-GB"/>
          </a:p>
        </p:txBody>
      </p:sp>
    </p:spTree>
    <p:extLst>
      <p:ext uri="{BB962C8B-B14F-4D97-AF65-F5344CB8AC3E}">
        <p14:creationId xmlns:p14="http://schemas.microsoft.com/office/powerpoint/2010/main" val="2187690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Kate</a:t>
            </a:r>
            <a:endParaRPr lang="en-GB" dirty="0"/>
          </a:p>
          <a:p>
            <a:pPr marL="171450" indent="-171450">
              <a:buFont typeface="Arial" panose="020B0604020202020204" pitchFamily="34" charset="0"/>
              <a:buChar char="•"/>
            </a:pPr>
            <a:r>
              <a:rPr lang="en-GB" dirty="0"/>
              <a:t>Sustainability is such a broad concept and every organisation has a different approach.  Many currently associate 'sustainability' with environment, but it encompasses these three main areas.</a:t>
            </a:r>
            <a:endParaRPr lang="en-GB" dirty="0">
              <a:cs typeface="Calibri"/>
            </a:endParaRPr>
          </a:p>
          <a:p>
            <a:endParaRPr lang="en-GB" dirty="0"/>
          </a:p>
          <a:p>
            <a:pPr marL="171450" indent="-171450">
              <a:buFont typeface="Arial" panose="020B0604020202020204" pitchFamily="34" charset="0"/>
              <a:buChar char="•"/>
            </a:pPr>
            <a:r>
              <a:rPr lang="en-GB" dirty="0"/>
              <a:t>For us, we believe sustainability to be in the more traditional sense with managing the social, economic and environmental factors in a balancing act. With the focus on all but in this presentation we are focusing predominantly on the social and </a:t>
            </a:r>
            <a:r>
              <a:rPr lang="en-GB" dirty="0" err="1"/>
              <a:t>evironmental</a:t>
            </a:r>
            <a:r>
              <a:rPr lang="en-GB" dirty="0"/>
              <a:t> aspects of the event– finding opportunities to enhance and minimise any negative impacts.</a:t>
            </a:r>
            <a:endParaRPr lang="en-GB" dirty="0">
              <a:cs typeface="Calibri"/>
            </a:endParaRPr>
          </a:p>
          <a:p>
            <a:endParaRPr lang="en-GB" dirty="0"/>
          </a:p>
          <a:p>
            <a:r>
              <a:rPr lang="en-GB" b="1" dirty="0">
                <a:cs typeface="Calibri" panose="020F0502020204030204"/>
              </a:rPr>
              <a:t>Socially </a:t>
            </a:r>
            <a:r>
              <a:rPr lang="en-GB" dirty="0">
                <a:cs typeface="Calibri" panose="020F0502020204030204"/>
              </a:rPr>
              <a:t>– it is about inclusivity, health, education and respect, community.</a:t>
            </a:r>
          </a:p>
          <a:p>
            <a:endParaRPr lang="en-GB" dirty="0">
              <a:cs typeface="Calibri" panose="020F0502020204030204"/>
            </a:endParaRPr>
          </a:p>
          <a:p>
            <a:r>
              <a:rPr lang="en-GB" b="1" dirty="0">
                <a:cs typeface="Calibri" panose="020F0502020204030204"/>
              </a:rPr>
              <a:t>Environmental –</a:t>
            </a:r>
            <a:r>
              <a:rPr lang="en-GB" dirty="0">
                <a:cs typeface="Calibri" panose="020F0502020204030204"/>
              </a:rPr>
              <a:t> minimising impacts on water, land, air and nature (Wildlife &amp; Habitats)</a:t>
            </a:r>
          </a:p>
          <a:p>
            <a:endParaRPr lang="en-GB" dirty="0">
              <a:cs typeface="Calibri" panose="020F0502020204030204"/>
            </a:endParaRPr>
          </a:p>
          <a:p>
            <a:r>
              <a:rPr lang="en-GB" b="1" dirty="0">
                <a:cs typeface="Calibri" panose="020F0502020204030204"/>
              </a:rPr>
              <a:t>Economic – </a:t>
            </a:r>
            <a:r>
              <a:rPr lang="en-GB" dirty="0">
                <a:cs typeface="Calibri" panose="020F0502020204030204"/>
              </a:rPr>
              <a:t>Supporting local economy – Using local suppliers to provide food vendors, bringing in visitors to the Portsmouth Area who will be using public travel and accommodation as well as local shops, water sports centre (Andrew Simpson Foundation).</a:t>
            </a:r>
          </a:p>
          <a:p>
            <a:endParaRPr lang="en-GB" dirty="0">
              <a:cs typeface="Calibri" panose="020F0502020204030204"/>
            </a:endParaRPr>
          </a:p>
          <a:p>
            <a:endParaRPr lang="en-GB" dirty="0">
              <a:cs typeface="Calibri" panose="020F0502020204030204"/>
            </a:endParaRPr>
          </a:p>
          <a:p>
            <a:endParaRPr lang="en-GB" b="1" dirty="0">
              <a:cs typeface="Calibri" panose="020F0502020204030204"/>
            </a:endParaRPr>
          </a:p>
          <a:p>
            <a:endParaRPr lang="en-GB" dirty="0">
              <a:cs typeface="Calibri" panose="020F0502020204030204"/>
            </a:endParaRPr>
          </a:p>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14CD2F19-FDCF-4D49-AC35-5FF6D1F284AD}" type="slidenum">
              <a:rPr lang="en-GB" smtClean="0"/>
              <a:t>3</a:t>
            </a:fld>
            <a:endParaRPr lang="en-GB"/>
          </a:p>
        </p:txBody>
      </p:sp>
    </p:spTree>
    <p:extLst>
      <p:ext uri="{BB962C8B-B14F-4D97-AF65-F5344CB8AC3E}">
        <p14:creationId xmlns:p14="http://schemas.microsoft.com/office/powerpoint/2010/main" val="3984381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4CD2F19-FDCF-4D49-AC35-5FF6D1F284AD}" type="slidenum">
              <a:rPr lang="en-GB" smtClean="0"/>
              <a:t>4</a:t>
            </a:fld>
            <a:endParaRPr lang="en-GB"/>
          </a:p>
        </p:txBody>
      </p:sp>
    </p:spTree>
    <p:extLst>
      <p:ext uri="{BB962C8B-B14F-4D97-AF65-F5344CB8AC3E}">
        <p14:creationId xmlns:p14="http://schemas.microsoft.com/office/powerpoint/2010/main" val="1999225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Susie </a:t>
            </a:r>
          </a:p>
          <a:p>
            <a:pPr>
              <a:lnSpc>
                <a:spcPct val="107000"/>
              </a:lnSpc>
              <a:spcAft>
                <a:spcPts val="800"/>
              </a:spcAft>
            </a:pP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In the bid for the event – the RYA set out an agreed Vision, Mission and Values for the event. These were at the core of the event planning and delivery.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They are why UK Sport, RYA and Portsmouth City Council agreed to provide funding for the event. </a:t>
            </a:r>
          </a:p>
          <a:p>
            <a:pPr>
              <a:lnSpc>
                <a:spcPct val="107000"/>
              </a:lnSpc>
              <a:spcAft>
                <a:spcPts val="8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The event objectives were:</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Performance, Sustainability and Social Impact. </a:t>
            </a:r>
          </a:p>
          <a:p>
            <a:pPr marL="0" indent="0">
              <a:buFontTx/>
              <a:buNone/>
            </a:pPr>
            <a:endParaRPr lang="en-GB"/>
          </a:p>
        </p:txBody>
      </p:sp>
      <p:sp>
        <p:nvSpPr>
          <p:cNvPr id="4" name="Slide Number Placeholder 3"/>
          <p:cNvSpPr>
            <a:spLocks noGrp="1"/>
          </p:cNvSpPr>
          <p:nvPr>
            <p:ph type="sldNum" sz="quarter" idx="5"/>
          </p:nvPr>
        </p:nvSpPr>
        <p:spPr/>
        <p:txBody>
          <a:bodyPr/>
          <a:lstStyle/>
          <a:p>
            <a:fld id="{14CD2F19-FDCF-4D49-AC35-5FF6D1F284AD}" type="slidenum">
              <a:rPr lang="en-GB" smtClean="0"/>
              <a:t>5</a:t>
            </a:fld>
            <a:endParaRPr lang="en-GB"/>
          </a:p>
        </p:txBody>
      </p:sp>
    </p:spTree>
    <p:extLst>
      <p:ext uri="{BB962C8B-B14F-4D97-AF65-F5344CB8AC3E}">
        <p14:creationId xmlns:p14="http://schemas.microsoft.com/office/powerpoint/2010/main" val="804283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Susie </a:t>
            </a:r>
          </a:p>
          <a:p>
            <a:pPr>
              <a:lnSpc>
                <a:spcPct val="107000"/>
              </a:lnSpc>
              <a:spcAft>
                <a:spcPts val="800"/>
              </a:spcAft>
            </a:pP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The mission was Powering-up Portsmouth: Lifting the youth communities through inspiration and a passion for the marine environment. </a:t>
            </a:r>
          </a:p>
          <a:p>
            <a:pPr>
              <a:lnSpc>
                <a:spcPct val="107000"/>
              </a:lnSpc>
              <a:spcAft>
                <a:spcPts val="8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The event values were collaboration, purpose-led and inclusive. </a:t>
            </a:r>
          </a:p>
          <a:p>
            <a:pPr marL="171450" indent="-171450">
              <a:buFontTx/>
              <a:buChar char="-"/>
            </a:pPr>
            <a:endParaRPr lang="en-GB"/>
          </a:p>
        </p:txBody>
      </p:sp>
      <p:sp>
        <p:nvSpPr>
          <p:cNvPr id="4" name="Slide Number Placeholder 3"/>
          <p:cNvSpPr>
            <a:spLocks noGrp="1"/>
          </p:cNvSpPr>
          <p:nvPr>
            <p:ph type="sldNum" sz="quarter" idx="5"/>
          </p:nvPr>
        </p:nvSpPr>
        <p:spPr/>
        <p:txBody>
          <a:bodyPr/>
          <a:lstStyle/>
          <a:p>
            <a:fld id="{14CD2F19-FDCF-4D49-AC35-5FF6D1F284AD}" type="slidenum">
              <a:rPr lang="en-GB" smtClean="0"/>
              <a:t>6</a:t>
            </a:fld>
            <a:endParaRPr lang="en-GB"/>
          </a:p>
        </p:txBody>
      </p:sp>
    </p:spTree>
    <p:extLst>
      <p:ext uri="{BB962C8B-B14F-4D97-AF65-F5344CB8AC3E}">
        <p14:creationId xmlns:p14="http://schemas.microsoft.com/office/powerpoint/2010/main" val="4197605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Susie </a:t>
            </a:r>
          </a:p>
          <a:p>
            <a:endParaRPr lang="en-GB"/>
          </a:p>
          <a:p>
            <a:endParaRPr lang="en-GB"/>
          </a:p>
          <a:p>
            <a:pPr marL="171450" indent="-171450">
              <a:buFont typeface="Arial" panose="020B0604020202020204" pitchFamily="34" charset="0"/>
              <a:buChar char="•"/>
            </a:pPr>
            <a:r>
              <a:rPr lang="en-GB"/>
              <a:t>The Formula Kite European Championship was held on </a:t>
            </a:r>
            <a:r>
              <a:rPr lang="en-GB" err="1"/>
              <a:t>Eastney</a:t>
            </a:r>
            <a:r>
              <a:rPr lang="en-GB"/>
              <a:t> Beach Portsmouth, the event site being on the beach with no facilities in place already. </a:t>
            </a:r>
            <a:endParaRPr lang="en-GB" sz="1200"/>
          </a:p>
          <a:p>
            <a:pPr marL="171450" indent="-171450">
              <a:buFont typeface="Arial" panose="020B0604020202020204" pitchFamily="34" charset="0"/>
              <a:buChar char="•"/>
            </a:pPr>
            <a:r>
              <a:rPr lang="en-GB" sz="1200"/>
              <a:t>We had 112 riders from 28 nations competed. </a:t>
            </a:r>
          </a:p>
          <a:p>
            <a:pPr marL="171450" indent="-171450">
              <a:buFont typeface="Arial" panose="020B0604020202020204" pitchFamily="34" charset="0"/>
              <a:buChar char="•"/>
            </a:pPr>
            <a:r>
              <a:rPr lang="en-GB" sz="1200"/>
              <a:t>It was an Olympic qualifying event. </a:t>
            </a:r>
          </a:p>
          <a:p>
            <a:pPr marL="171450" indent="-171450">
              <a:buFont typeface="Arial" panose="020B0604020202020204" pitchFamily="34" charset="0"/>
              <a:buChar char="•"/>
            </a:pPr>
            <a:r>
              <a:rPr lang="en-GB" sz="1200"/>
              <a:t>We created a Fan Zone for the finals weekend, encouraging spectators to attend for free. To watch the racing and interact with the event village including trying water sports opportunities. </a:t>
            </a:r>
          </a:p>
          <a:p>
            <a:pPr marL="171450" indent="-171450">
              <a:buFont typeface="Arial" panose="020B0604020202020204" pitchFamily="34" charset="0"/>
              <a:buChar char="•"/>
            </a:pPr>
            <a:r>
              <a:rPr lang="en-GB" sz="1200"/>
              <a:t>The event was run in partnership. Led by the RYA supported by Portsmouth City Council, The National Lottery, and the International Kiteboarding Association. The official event partner was Gunwharf Quays. </a:t>
            </a:r>
          </a:p>
          <a:p>
            <a:pPr marL="171450" indent="-171450">
              <a:buFont typeface="Arial" panose="020B0604020202020204" pitchFamily="34" charset="0"/>
              <a:buChar char="•"/>
            </a:pPr>
            <a:r>
              <a:rPr lang="en-GB" sz="1200"/>
              <a:t>The event focused on promoting environmental responsibility as well as inspiring local communities around the marine environment and water-based opportunities. </a:t>
            </a:r>
          </a:p>
          <a:p>
            <a:endParaRPr lang="en-GB"/>
          </a:p>
        </p:txBody>
      </p:sp>
      <p:sp>
        <p:nvSpPr>
          <p:cNvPr id="4" name="Slide Number Placeholder 3"/>
          <p:cNvSpPr>
            <a:spLocks noGrp="1"/>
          </p:cNvSpPr>
          <p:nvPr>
            <p:ph type="sldNum" sz="quarter" idx="5"/>
          </p:nvPr>
        </p:nvSpPr>
        <p:spPr/>
        <p:txBody>
          <a:bodyPr/>
          <a:lstStyle/>
          <a:p>
            <a:fld id="{14CD2F19-FDCF-4D49-AC35-5FF6D1F284AD}" type="slidenum">
              <a:rPr lang="en-GB" smtClean="0"/>
              <a:t>7</a:t>
            </a:fld>
            <a:endParaRPr lang="en-GB"/>
          </a:p>
        </p:txBody>
      </p:sp>
    </p:spTree>
    <p:extLst>
      <p:ext uri="{BB962C8B-B14F-4D97-AF65-F5344CB8AC3E}">
        <p14:creationId xmlns:p14="http://schemas.microsoft.com/office/powerpoint/2010/main" val="101997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KATE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Early in the planning stages, the event local organising committee agreed to register and aim for the Platinum Clean Regattas Award. This provided a framework for the sustainability actions. </a:t>
            </a:r>
            <a:r>
              <a:rPr lang="en-US" dirty="0"/>
              <a:t>To achieve Platinum, 20 sustainable best practices need to be achieved as well as a post event report evidencing the actions. </a:t>
            </a:r>
            <a:endParaRPr lang="en-GB" dirty="0"/>
          </a:p>
          <a:p>
            <a:endParaRPr lang="en-GB" dirty="0"/>
          </a:p>
          <a:p>
            <a:r>
              <a:rPr lang="en-GB" dirty="0"/>
              <a:t>Clean Regattas is the sustainable certification for any water-based events, and over 3600 events have been certified. They provide a toolkit with resources and examples on how to achieve the 20 best practice actions. </a:t>
            </a:r>
          </a:p>
          <a:p>
            <a:endParaRPr lang="en-GB" dirty="0"/>
          </a:p>
          <a:p>
            <a:r>
              <a:rPr lang="en-GB" b="1" dirty="0"/>
              <a:t>This includes… </a:t>
            </a:r>
          </a:p>
          <a:p>
            <a:pPr marL="171450" indent="-171450">
              <a:lnSpc>
                <a:spcPct val="90000"/>
              </a:lnSpc>
              <a:spcBef>
                <a:spcPts val="1000"/>
              </a:spcBef>
              <a:buFont typeface="Arial"/>
              <a:buChar char="•"/>
            </a:pPr>
            <a:r>
              <a:rPr lang="en-US" dirty="0"/>
              <a:t>Elimination of single use items. </a:t>
            </a:r>
          </a:p>
          <a:p>
            <a:pPr marL="171450" indent="-171450">
              <a:lnSpc>
                <a:spcPct val="90000"/>
              </a:lnSpc>
              <a:spcBef>
                <a:spcPts val="1000"/>
              </a:spcBef>
              <a:buFont typeface="Arial"/>
              <a:buChar char="•"/>
            </a:pPr>
            <a:r>
              <a:rPr lang="en-US" dirty="0"/>
              <a:t>Involving local organizations. </a:t>
            </a:r>
          </a:p>
          <a:p>
            <a:pPr marL="171450" indent="-171450">
              <a:lnSpc>
                <a:spcPct val="90000"/>
              </a:lnSpc>
              <a:spcBef>
                <a:spcPts val="1000"/>
              </a:spcBef>
              <a:buFont typeface="Arial"/>
              <a:buChar char="•"/>
            </a:pPr>
            <a:r>
              <a:rPr lang="en-US" dirty="0"/>
              <a:t>Raising awareness and educating.</a:t>
            </a:r>
          </a:p>
          <a:p>
            <a:pPr marL="171450" indent="-171450">
              <a:lnSpc>
                <a:spcPct val="90000"/>
              </a:lnSpc>
              <a:spcBef>
                <a:spcPts val="1000"/>
              </a:spcBef>
              <a:buFont typeface="Arial"/>
              <a:buChar char="•"/>
            </a:pPr>
            <a:r>
              <a:rPr lang="en-US" dirty="0"/>
              <a:t>Organizing a Green Team.</a:t>
            </a:r>
          </a:p>
          <a:p>
            <a:pPr marL="171450" indent="-171450">
              <a:lnSpc>
                <a:spcPct val="90000"/>
              </a:lnSpc>
              <a:spcBef>
                <a:spcPts val="1000"/>
              </a:spcBef>
              <a:buFont typeface="Arial"/>
              <a:buChar char="•"/>
            </a:pPr>
            <a:r>
              <a:rPr lang="en-US" dirty="0"/>
              <a:t>Implementing Green Boating Practices</a:t>
            </a:r>
            <a:endParaRPr lang="en-GB" dirty="0"/>
          </a:p>
          <a:p>
            <a:endParaRPr lang="en-GB" dirty="0"/>
          </a:p>
          <a:p>
            <a:r>
              <a:rPr lang="en-GB" dirty="0"/>
              <a:t>You can find more information on the website. </a:t>
            </a:r>
          </a:p>
        </p:txBody>
      </p:sp>
      <p:sp>
        <p:nvSpPr>
          <p:cNvPr id="4" name="Slide Number Placeholder 3"/>
          <p:cNvSpPr>
            <a:spLocks noGrp="1"/>
          </p:cNvSpPr>
          <p:nvPr>
            <p:ph type="sldNum" sz="quarter" idx="5"/>
          </p:nvPr>
        </p:nvSpPr>
        <p:spPr/>
        <p:txBody>
          <a:bodyPr/>
          <a:lstStyle/>
          <a:p>
            <a:fld id="{14CD2F19-FDCF-4D49-AC35-5FF6D1F284AD}" type="slidenum">
              <a:rPr lang="en-GB" smtClean="0"/>
              <a:t>8</a:t>
            </a:fld>
            <a:endParaRPr lang="en-GB"/>
          </a:p>
        </p:txBody>
      </p:sp>
    </p:spTree>
    <p:extLst>
      <p:ext uri="{BB962C8B-B14F-4D97-AF65-F5344CB8AC3E}">
        <p14:creationId xmlns:p14="http://schemas.microsoft.com/office/powerpoint/2010/main" val="549461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KATE </a:t>
            </a:r>
          </a:p>
          <a:p>
            <a:endParaRPr lang="en-GB"/>
          </a:p>
          <a:p>
            <a:r>
              <a:rPr lang="en-GB"/>
              <a:t>I am going to start by looking at the actions related to the operations and facilities of the event. </a:t>
            </a:r>
          </a:p>
        </p:txBody>
      </p:sp>
      <p:sp>
        <p:nvSpPr>
          <p:cNvPr id="4" name="Slide Number Placeholder 3"/>
          <p:cNvSpPr>
            <a:spLocks noGrp="1"/>
          </p:cNvSpPr>
          <p:nvPr>
            <p:ph type="sldNum" sz="quarter" idx="5"/>
          </p:nvPr>
        </p:nvSpPr>
        <p:spPr/>
        <p:txBody>
          <a:bodyPr/>
          <a:lstStyle/>
          <a:p>
            <a:fld id="{14CD2F19-FDCF-4D49-AC35-5FF6D1F284AD}" type="slidenum">
              <a:rPr lang="en-GB" smtClean="0"/>
              <a:t>9</a:t>
            </a:fld>
            <a:endParaRPr lang="en-GB"/>
          </a:p>
        </p:txBody>
      </p:sp>
    </p:spTree>
    <p:extLst>
      <p:ext uri="{BB962C8B-B14F-4D97-AF65-F5344CB8AC3E}">
        <p14:creationId xmlns:p14="http://schemas.microsoft.com/office/powerpoint/2010/main" val="802009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AAD73-346D-0787-F570-B02384AC81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9BFCCB-CC59-3683-5AC6-D78717CD8D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C8A56BB-481A-86FB-6149-188B603BFFB6}"/>
              </a:ext>
            </a:extLst>
          </p:cNvPr>
          <p:cNvSpPr>
            <a:spLocks noGrp="1"/>
          </p:cNvSpPr>
          <p:nvPr>
            <p:ph type="dt" sz="half" idx="10"/>
          </p:nvPr>
        </p:nvSpPr>
        <p:spPr/>
        <p:txBody>
          <a:bodyPr/>
          <a:lstStyle/>
          <a:p>
            <a:fld id="{5B11F16B-0FC7-46DE-A69A-1BD4CC428B6E}" type="datetimeFigureOut">
              <a:rPr lang="en-GB" smtClean="0"/>
              <a:t>09/01/2024</a:t>
            </a:fld>
            <a:endParaRPr lang="en-GB"/>
          </a:p>
        </p:txBody>
      </p:sp>
      <p:sp>
        <p:nvSpPr>
          <p:cNvPr id="5" name="Footer Placeholder 4">
            <a:extLst>
              <a:ext uri="{FF2B5EF4-FFF2-40B4-BE49-F238E27FC236}">
                <a16:creationId xmlns:a16="http://schemas.microsoft.com/office/drawing/2014/main" id="{85571AF2-B588-804D-AED2-D53BC307DD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899C55-EDA7-1E05-3112-5FF72A7FA482}"/>
              </a:ext>
            </a:extLst>
          </p:cNvPr>
          <p:cNvSpPr>
            <a:spLocks noGrp="1"/>
          </p:cNvSpPr>
          <p:nvPr>
            <p:ph type="sldNum" sz="quarter" idx="12"/>
          </p:nvPr>
        </p:nvSpPr>
        <p:spPr/>
        <p:txBody>
          <a:bodyPr/>
          <a:lstStyle/>
          <a:p>
            <a:fld id="{B227431E-7134-4936-84A4-74AAA056B5E7}" type="slidenum">
              <a:rPr lang="en-GB" smtClean="0"/>
              <a:t>‹#›</a:t>
            </a:fld>
            <a:endParaRPr lang="en-GB"/>
          </a:p>
        </p:txBody>
      </p:sp>
    </p:spTree>
    <p:extLst>
      <p:ext uri="{BB962C8B-B14F-4D97-AF65-F5344CB8AC3E}">
        <p14:creationId xmlns:p14="http://schemas.microsoft.com/office/powerpoint/2010/main" val="1504159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BCEC8-CAAC-69D9-3F23-C52EE445C11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D27567A-AC12-4678-19DC-BDBA0F4D57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715536-3EE2-08FB-7244-A9E0560A0C7F}"/>
              </a:ext>
            </a:extLst>
          </p:cNvPr>
          <p:cNvSpPr>
            <a:spLocks noGrp="1"/>
          </p:cNvSpPr>
          <p:nvPr>
            <p:ph type="dt" sz="half" idx="10"/>
          </p:nvPr>
        </p:nvSpPr>
        <p:spPr/>
        <p:txBody>
          <a:bodyPr/>
          <a:lstStyle/>
          <a:p>
            <a:fld id="{5B11F16B-0FC7-46DE-A69A-1BD4CC428B6E}" type="datetimeFigureOut">
              <a:rPr lang="en-GB" smtClean="0"/>
              <a:t>09/01/2024</a:t>
            </a:fld>
            <a:endParaRPr lang="en-GB"/>
          </a:p>
        </p:txBody>
      </p:sp>
      <p:sp>
        <p:nvSpPr>
          <p:cNvPr id="5" name="Footer Placeholder 4">
            <a:extLst>
              <a:ext uri="{FF2B5EF4-FFF2-40B4-BE49-F238E27FC236}">
                <a16:creationId xmlns:a16="http://schemas.microsoft.com/office/drawing/2014/main" id="{32C30EE0-1849-09FA-EEE5-31133A8BE8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32F416-0FC5-7F81-9579-0A3751B4A161}"/>
              </a:ext>
            </a:extLst>
          </p:cNvPr>
          <p:cNvSpPr>
            <a:spLocks noGrp="1"/>
          </p:cNvSpPr>
          <p:nvPr>
            <p:ph type="sldNum" sz="quarter" idx="12"/>
          </p:nvPr>
        </p:nvSpPr>
        <p:spPr/>
        <p:txBody>
          <a:bodyPr/>
          <a:lstStyle/>
          <a:p>
            <a:fld id="{B227431E-7134-4936-84A4-74AAA056B5E7}" type="slidenum">
              <a:rPr lang="en-GB" smtClean="0"/>
              <a:t>‹#›</a:t>
            </a:fld>
            <a:endParaRPr lang="en-GB"/>
          </a:p>
        </p:txBody>
      </p:sp>
    </p:spTree>
    <p:extLst>
      <p:ext uri="{BB962C8B-B14F-4D97-AF65-F5344CB8AC3E}">
        <p14:creationId xmlns:p14="http://schemas.microsoft.com/office/powerpoint/2010/main" val="32793354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B86C2-5651-8940-8A22-7D2400CE0AB1}"/>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2CA4EC68-BFA0-024A-BB09-50BB1BFFB2F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Content Placeholder 3">
            <a:extLst>
              <a:ext uri="{FF2B5EF4-FFF2-40B4-BE49-F238E27FC236}">
                <a16:creationId xmlns:a16="http://schemas.microsoft.com/office/drawing/2014/main" id="{AC337F70-ED70-1E4B-8AC7-29ACD7472D2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5" name="Date Placeholder 4">
            <a:extLst>
              <a:ext uri="{FF2B5EF4-FFF2-40B4-BE49-F238E27FC236}">
                <a16:creationId xmlns:a16="http://schemas.microsoft.com/office/drawing/2014/main" id="{DB30CAF7-4B89-DE4A-B3F3-127F295AE807}"/>
              </a:ext>
            </a:extLst>
          </p:cNvPr>
          <p:cNvSpPr>
            <a:spLocks noGrp="1"/>
          </p:cNvSpPr>
          <p:nvPr>
            <p:ph type="dt" sz="half" idx="10"/>
          </p:nvPr>
        </p:nvSpPr>
        <p:spPr/>
        <p:txBody>
          <a:bodyPr/>
          <a:lstStyle/>
          <a:p>
            <a:fld id="{8CDE0BC6-ECFD-2949-B0FC-7F02D5FA85E7}" type="datetimeFigureOut">
              <a:rPr lang="en-ES" smtClean="0"/>
              <a:t>01/09/2024</a:t>
            </a:fld>
            <a:endParaRPr lang="en-ES"/>
          </a:p>
        </p:txBody>
      </p:sp>
      <p:sp>
        <p:nvSpPr>
          <p:cNvPr id="6" name="Footer Placeholder 5">
            <a:extLst>
              <a:ext uri="{FF2B5EF4-FFF2-40B4-BE49-F238E27FC236}">
                <a16:creationId xmlns:a16="http://schemas.microsoft.com/office/drawing/2014/main" id="{C56C2C8D-0BD4-A748-A0B5-36968DD9F1C9}"/>
              </a:ext>
            </a:extLst>
          </p:cNvPr>
          <p:cNvSpPr>
            <a:spLocks noGrp="1"/>
          </p:cNvSpPr>
          <p:nvPr>
            <p:ph type="ftr" sz="quarter" idx="11"/>
          </p:nvPr>
        </p:nvSpPr>
        <p:spPr/>
        <p:txBody>
          <a:bodyPr/>
          <a:lstStyle/>
          <a:p>
            <a:endParaRPr lang="en-ES"/>
          </a:p>
        </p:txBody>
      </p:sp>
      <p:sp>
        <p:nvSpPr>
          <p:cNvPr id="7" name="Slide Number Placeholder 6">
            <a:extLst>
              <a:ext uri="{FF2B5EF4-FFF2-40B4-BE49-F238E27FC236}">
                <a16:creationId xmlns:a16="http://schemas.microsoft.com/office/drawing/2014/main" id="{2710E731-C3AD-5F41-8250-101B31FFA74D}"/>
              </a:ext>
            </a:extLst>
          </p:cNvPr>
          <p:cNvSpPr>
            <a:spLocks noGrp="1"/>
          </p:cNvSpPr>
          <p:nvPr>
            <p:ph type="sldNum" sz="quarter" idx="12"/>
          </p:nvPr>
        </p:nvSpPr>
        <p:spPr/>
        <p:txBody>
          <a:bodyPr/>
          <a:lstStyle/>
          <a:p>
            <a:fld id="{BA587189-CCA6-D14E-A034-E1646F189790}" type="slidenum">
              <a:rPr lang="en-ES" smtClean="0"/>
              <a:t>‹#›</a:t>
            </a:fld>
            <a:endParaRPr lang="en-ES"/>
          </a:p>
        </p:txBody>
      </p:sp>
    </p:spTree>
    <p:extLst>
      <p:ext uri="{BB962C8B-B14F-4D97-AF65-F5344CB8AC3E}">
        <p14:creationId xmlns:p14="http://schemas.microsoft.com/office/powerpoint/2010/main" val="2754303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6ED42-8A31-CA4A-B792-848448D56E49}"/>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DD3E723F-D623-CB45-A456-B49D2CCE20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7B89CC5-E089-FC4B-B8CC-5A0521ECE2F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5" name="Text Placeholder 4">
            <a:extLst>
              <a:ext uri="{FF2B5EF4-FFF2-40B4-BE49-F238E27FC236}">
                <a16:creationId xmlns:a16="http://schemas.microsoft.com/office/drawing/2014/main" id="{9744859C-6D3F-F847-B00D-E11261172D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105CAA8-CBE6-5143-91C8-250684FBDC4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Date Placeholder 6">
            <a:extLst>
              <a:ext uri="{FF2B5EF4-FFF2-40B4-BE49-F238E27FC236}">
                <a16:creationId xmlns:a16="http://schemas.microsoft.com/office/drawing/2014/main" id="{F9F8DA88-2907-2345-842C-0A441EA297F2}"/>
              </a:ext>
            </a:extLst>
          </p:cNvPr>
          <p:cNvSpPr>
            <a:spLocks noGrp="1"/>
          </p:cNvSpPr>
          <p:nvPr>
            <p:ph type="dt" sz="half" idx="10"/>
          </p:nvPr>
        </p:nvSpPr>
        <p:spPr/>
        <p:txBody>
          <a:bodyPr/>
          <a:lstStyle/>
          <a:p>
            <a:fld id="{8CDE0BC6-ECFD-2949-B0FC-7F02D5FA85E7}" type="datetimeFigureOut">
              <a:rPr lang="en-ES" smtClean="0"/>
              <a:t>01/09/2024</a:t>
            </a:fld>
            <a:endParaRPr lang="en-ES"/>
          </a:p>
        </p:txBody>
      </p:sp>
      <p:sp>
        <p:nvSpPr>
          <p:cNvPr id="8" name="Footer Placeholder 7">
            <a:extLst>
              <a:ext uri="{FF2B5EF4-FFF2-40B4-BE49-F238E27FC236}">
                <a16:creationId xmlns:a16="http://schemas.microsoft.com/office/drawing/2014/main" id="{C393066B-E751-EC46-A44C-4C7E8542A2AC}"/>
              </a:ext>
            </a:extLst>
          </p:cNvPr>
          <p:cNvSpPr>
            <a:spLocks noGrp="1"/>
          </p:cNvSpPr>
          <p:nvPr>
            <p:ph type="ftr" sz="quarter" idx="11"/>
          </p:nvPr>
        </p:nvSpPr>
        <p:spPr/>
        <p:txBody>
          <a:bodyPr/>
          <a:lstStyle/>
          <a:p>
            <a:endParaRPr lang="en-ES"/>
          </a:p>
        </p:txBody>
      </p:sp>
      <p:sp>
        <p:nvSpPr>
          <p:cNvPr id="9" name="Slide Number Placeholder 8">
            <a:extLst>
              <a:ext uri="{FF2B5EF4-FFF2-40B4-BE49-F238E27FC236}">
                <a16:creationId xmlns:a16="http://schemas.microsoft.com/office/drawing/2014/main" id="{D6B52688-D052-9D4D-9A83-85B7DA07F57D}"/>
              </a:ext>
            </a:extLst>
          </p:cNvPr>
          <p:cNvSpPr>
            <a:spLocks noGrp="1"/>
          </p:cNvSpPr>
          <p:nvPr>
            <p:ph type="sldNum" sz="quarter" idx="12"/>
          </p:nvPr>
        </p:nvSpPr>
        <p:spPr/>
        <p:txBody>
          <a:bodyPr/>
          <a:lstStyle/>
          <a:p>
            <a:fld id="{BA587189-CCA6-D14E-A034-E1646F189790}" type="slidenum">
              <a:rPr lang="en-ES" smtClean="0"/>
              <a:t>‹#›</a:t>
            </a:fld>
            <a:endParaRPr lang="en-ES"/>
          </a:p>
        </p:txBody>
      </p:sp>
    </p:spTree>
    <p:extLst>
      <p:ext uri="{BB962C8B-B14F-4D97-AF65-F5344CB8AC3E}">
        <p14:creationId xmlns:p14="http://schemas.microsoft.com/office/powerpoint/2010/main" val="24451001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35CE1-FDA0-F943-BBD0-00A1B17E3C2F}"/>
              </a:ext>
            </a:extLst>
          </p:cNvPr>
          <p:cNvSpPr>
            <a:spLocks noGrp="1"/>
          </p:cNvSpPr>
          <p:nvPr>
            <p:ph type="title"/>
          </p:nvPr>
        </p:nvSpPr>
        <p:spPr/>
        <p:txBody>
          <a:bodyPr/>
          <a:lstStyle/>
          <a:p>
            <a:r>
              <a:rPr lang="en-GB"/>
              <a:t>Click to edit Master title style</a:t>
            </a:r>
            <a:endParaRPr lang="en-ES"/>
          </a:p>
        </p:txBody>
      </p:sp>
      <p:sp>
        <p:nvSpPr>
          <p:cNvPr id="3" name="Date Placeholder 2">
            <a:extLst>
              <a:ext uri="{FF2B5EF4-FFF2-40B4-BE49-F238E27FC236}">
                <a16:creationId xmlns:a16="http://schemas.microsoft.com/office/drawing/2014/main" id="{7BB92BFE-4B23-3146-8EEC-1E5FD3B447F8}"/>
              </a:ext>
            </a:extLst>
          </p:cNvPr>
          <p:cNvSpPr>
            <a:spLocks noGrp="1"/>
          </p:cNvSpPr>
          <p:nvPr>
            <p:ph type="dt" sz="half" idx="10"/>
          </p:nvPr>
        </p:nvSpPr>
        <p:spPr/>
        <p:txBody>
          <a:bodyPr/>
          <a:lstStyle/>
          <a:p>
            <a:fld id="{8CDE0BC6-ECFD-2949-B0FC-7F02D5FA85E7}" type="datetimeFigureOut">
              <a:rPr lang="en-ES" smtClean="0"/>
              <a:t>01/09/2024</a:t>
            </a:fld>
            <a:endParaRPr lang="en-ES"/>
          </a:p>
        </p:txBody>
      </p:sp>
      <p:sp>
        <p:nvSpPr>
          <p:cNvPr id="4" name="Footer Placeholder 3">
            <a:extLst>
              <a:ext uri="{FF2B5EF4-FFF2-40B4-BE49-F238E27FC236}">
                <a16:creationId xmlns:a16="http://schemas.microsoft.com/office/drawing/2014/main" id="{C3BA68B7-A200-2A45-BBB5-E1C9B0B88C26}"/>
              </a:ext>
            </a:extLst>
          </p:cNvPr>
          <p:cNvSpPr>
            <a:spLocks noGrp="1"/>
          </p:cNvSpPr>
          <p:nvPr>
            <p:ph type="ftr" sz="quarter" idx="11"/>
          </p:nvPr>
        </p:nvSpPr>
        <p:spPr/>
        <p:txBody>
          <a:bodyPr/>
          <a:lstStyle/>
          <a:p>
            <a:endParaRPr lang="en-ES"/>
          </a:p>
        </p:txBody>
      </p:sp>
      <p:sp>
        <p:nvSpPr>
          <p:cNvPr id="5" name="Slide Number Placeholder 4">
            <a:extLst>
              <a:ext uri="{FF2B5EF4-FFF2-40B4-BE49-F238E27FC236}">
                <a16:creationId xmlns:a16="http://schemas.microsoft.com/office/drawing/2014/main" id="{E843AE59-E2C9-4648-9526-BBB1A8B540CB}"/>
              </a:ext>
            </a:extLst>
          </p:cNvPr>
          <p:cNvSpPr>
            <a:spLocks noGrp="1"/>
          </p:cNvSpPr>
          <p:nvPr>
            <p:ph type="sldNum" sz="quarter" idx="12"/>
          </p:nvPr>
        </p:nvSpPr>
        <p:spPr/>
        <p:txBody>
          <a:bodyPr/>
          <a:lstStyle/>
          <a:p>
            <a:fld id="{BA587189-CCA6-D14E-A034-E1646F189790}" type="slidenum">
              <a:rPr lang="en-ES" smtClean="0"/>
              <a:t>‹#›</a:t>
            </a:fld>
            <a:endParaRPr lang="en-ES"/>
          </a:p>
        </p:txBody>
      </p:sp>
    </p:spTree>
    <p:extLst>
      <p:ext uri="{BB962C8B-B14F-4D97-AF65-F5344CB8AC3E}">
        <p14:creationId xmlns:p14="http://schemas.microsoft.com/office/powerpoint/2010/main" val="24946735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C72136-60CC-644F-B04B-75D30E43DC7B}"/>
              </a:ext>
            </a:extLst>
          </p:cNvPr>
          <p:cNvSpPr>
            <a:spLocks noGrp="1"/>
          </p:cNvSpPr>
          <p:nvPr>
            <p:ph type="dt" sz="half" idx="10"/>
          </p:nvPr>
        </p:nvSpPr>
        <p:spPr/>
        <p:txBody>
          <a:bodyPr/>
          <a:lstStyle/>
          <a:p>
            <a:fld id="{8CDE0BC6-ECFD-2949-B0FC-7F02D5FA85E7}" type="datetimeFigureOut">
              <a:rPr lang="en-ES" smtClean="0"/>
              <a:t>01/09/2024</a:t>
            </a:fld>
            <a:endParaRPr lang="en-ES"/>
          </a:p>
        </p:txBody>
      </p:sp>
      <p:sp>
        <p:nvSpPr>
          <p:cNvPr id="3" name="Footer Placeholder 2">
            <a:extLst>
              <a:ext uri="{FF2B5EF4-FFF2-40B4-BE49-F238E27FC236}">
                <a16:creationId xmlns:a16="http://schemas.microsoft.com/office/drawing/2014/main" id="{97194901-D8B8-7544-9726-C888D1FFE463}"/>
              </a:ext>
            </a:extLst>
          </p:cNvPr>
          <p:cNvSpPr>
            <a:spLocks noGrp="1"/>
          </p:cNvSpPr>
          <p:nvPr>
            <p:ph type="ftr" sz="quarter" idx="11"/>
          </p:nvPr>
        </p:nvSpPr>
        <p:spPr/>
        <p:txBody>
          <a:bodyPr/>
          <a:lstStyle/>
          <a:p>
            <a:endParaRPr lang="en-ES"/>
          </a:p>
        </p:txBody>
      </p:sp>
      <p:sp>
        <p:nvSpPr>
          <p:cNvPr id="4" name="Slide Number Placeholder 3">
            <a:extLst>
              <a:ext uri="{FF2B5EF4-FFF2-40B4-BE49-F238E27FC236}">
                <a16:creationId xmlns:a16="http://schemas.microsoft.com/office/drawing/2014/main" id="{277CCAB3-8216-4447-A12C-6B99D71E091B}"/>
              </a:ext>
            </a:extLst>
          </p:cNvPr>
          <p:cNvSpPr>
            <a:spLocks noGrp="1"/>
          </p:cNvSpPr>
          <p:nvPr>
            <p:ph type="sldNum" sz="quarter" idx="12"/>
          </p:nvPr>
        </p:nvSpPr>
        <p:spPr/>
        <p:txBody>
          <a:bodyPr/>
          <a:lstStyle/>
          <a:p>
            <a:fld id="{BA587189-CCA6-D14E-A034-E1646F189790}" type="slidenum">
              <a:rPr lang="en-ES" smtClean="0"/>
              <a:t>‹#›</a:t>
            </a:fld>
            <a:endParaRPr lang="en-ES"/>
          </a:p>
        </p:txBody>
      </p:sp>
    </p:spTree>
    <p:extLst>
      <p:ext uri="{BB962C8B-B14F-4D97-AF65-F5344CB8AC3E}">
        <p14:creationId xmlns:p14="http://schemas.microsoft.com/office/powerpoint/2010/main" val="35327854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6E2DE-1129-7841-915E-4195C10E465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ES"/>
          </a:p>
        </p:txBody>
      </p:sp>
      <p:sp>
        <p:nvSpPr>
          <p:cNvPr id="3" name="Content Placeholder 2">
            <a:extLst>
              <a:ext uri="{FF2B5EF4-FFF2-40B4-BE49-F238E27FC236}">
                <a16:creationId xmlns:a16="http://schemas.microsoft.com/office/drawing/2014/main" id="{FDB02A8F-7F60-AD46-B39D-1DB7151663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Text Placeholder 3">
            <a:extLst>
              <a:ext uri="{FF2B5EF4-FFF2-40B4-BE49-F238E27FC236}">
                <a16:creationId xmlns:a16="http://schemas.microsoft.com/office/drawing/2014/main" id="{31C6B9A9-BB86-D54D-94D2-50F5366AFA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696155E-F836-C940-A6D4-9D815B28D319}"/>
              </a:ext>
            </a:extLst>
          </p:cNvPr>
          <p:cNvSpPr>
            <a:spLocks noGrp="1"/>
          </p:cNvSpPr>
          <p:nvPr>
            <p:ph type="dt" sz="half" idx="10"/>
          </p:nvPr>
        </p:nvSpPr>
        <p:spPr/>
        <p:txBody>
          <a:bodyPr/>
          <a:lstStyle/>
          <a:p>
            <a:fld id="{8CDE0BC6-ECFD-2949-B0FC-7F02D5FA85E7}" type="datetimeFigureOut">
              <a:rPr lang="en-ES" smtClean="0"/>
              <a:t>01/09/2024</a:t>
            </a:fld>
            <a:endParaRPr lang="en-ES"/>
          </a:p>
        </p:txBody>
      </p:sp>
      <p:sp>
        <p:nvSpPr>
          <p:cNvPr id="6" name="Footer Placeholder 5">
            <a:extLst>
              <a:ext uri="{FF2B5EF4-FFF2-40B4-BE49-F238E27FC236}">
                <a16:creationId xmlns:a16="http://schemas.microsoft.com/office/drawing/2014/main" id="{F29892EE-B426-BB49-9597-B579187EDF30}"/>
              </a:ext>
            </a:extLst>
          </p:cNvPr>
          <p:cNvSpPr>
            <a:spLocks noGrp="1"/>
          </p:cNvSpPr>
          <p:nvPr>
            <p:ph type="ftr" sz="quarter" idx="11"/>
          </p:nvPr>
        </p:nvSpPr>
        <p:spPr/>
        <p:txBody>
          <a:bodyPr/>
          <a:lstStyle/>
          <a:p>
            <a:endParaRPr lang="en-ES"/>
          </a:p>
        </p:txBody>
      </p:sp>
      <p:sp>
        <p:nvSpPr>
          <p:cNvPr id="7" name="Slide Number Placeholder 6">
            <a:extLst>
              <a:ext uri="{FF2B5EF4-FFF2-40B4-BE49-F238E27FC236}">
                <a16:creationId xmlns:a16="http://schemas.microsoft.com/office/drawing/2014/main" id="{1A65AF0A-1993-0A43-BD9A-459AE62F797A}"/>
              </a:ext>
            </a:extLst>
          </p:cNvPr>
          <p:cNvSpPr>
            <a:spLocks noGrp="1"/>
          </p:cNvSpPr>
          <p:nvPr>
            <p:ph type="sldNum" sz="quarter" idx="12"/>
          </p:nvPr>
        </p:nvSpPr>
        <p:spPr/>
        <p:txBody>
          <a:bodyPr/>
          <a:lstStyle/>
          <a:p>
            <a:fld id="{BA587189-CCA6-D14E-A034-E1646F189790}" type="slidenum">
              <a:rPr lang="en-ES" smtClean="0"/>
              <a:t>‹#›</a:t>
            </a:fld>
            <a:endParaRPr lang="en-ES"/>
          </a:p>
        </p:txBody>
      </p:sp>
    </p:spTree>
    <p:extLst>
      <p:ext uri="{BB962C8B-B14F-4D97-AF65-F5344CB8AC3E}">
        <p14:creationId xmlns:p14="http://schemas.microsoft.com/office/powerpoint/2010/main" val="8359700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ECA0B-FF44-8B40-94CD-F366372B077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0E35DAF2-9E68-3A46-A535-1CB37EC62B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15025E7C-530F-DE44-A1F2-1694063C9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0833F7F-D1E1-7E4B-9252-D222CDF71888}"/>
              </a:ext>
            </a:extLst>
          </p:cNvPr>
          <p:cNvSpPr>
            <a:spLocks noGrp="1"/>
          </p:cNvSpPr>
          <p:nvPr>
            <p:ph type="dt" sz="half" idx="10"/>
          </p:nvPr>
        </p:nvSpPr>
        <p:spPr/>
        <p:txBody>
          <a:bodyPr/>
          <a:lstStyle/>
          <a:p>
            <a:fld id="{8CDE0BC6-ECFD-2949-B0FC-7F02D5FA85E7}" type="datetimeFigureOut">
              <a:rPr lang="en-ES" smtClean="0"/>
              <a:t>01/09/2024</a:t>
            </a:fld>
            <a:endParaRPr lang="en-ES"/>
          </a:p>
        </p:txBody>
      </p:sp>
      <p:sp>
        <p:nvSpPr>
          <p:cNvPr id="6" name="Footer Placeholder 5">
            <a:extLst>
              <a:ext uri="{FF2B5EF4-FFF2-40B4-BE49-F238E27FC236}">
                <a16:creationId xmlns:a16="http://schemas.microsoft.com/office/drawing/2014/main" id="{781CED74-5695-4B4F-8577-150091FB0A5D}"/>
              </a:ext>
            </a:extLst>
          </p:cNvPr>
          <p:cNvSpPr>
            <a:spLocks noGrp="1"/>
          </p:cNvSpPr>
          <p:nvPr>
            <p:ph type="ftr" sz="quarter" idx="11"/>
          </p:nvPr>
        </p:nvSpPr>
        <p:spPr/>
        <p:txBody>
          <a:bodyPr/>
          <a:lstStyle/>
          <a:p>
            <a:endParaRPr lang="en-ES"/>
          </a:p>
        </p:txBody>
      </p:sp>
      <p:sp>
        <p:nvSpPr>
          <p:cNvPr id="7" name="Slide Number Placeholder 6">
            <a:extLst>
              <a:ext uri="{FF2B5EF4-FFF2-40B4-BE49-F238E27FC236}">
                <a16:creationId xmlns:a16="http://schemas.microsoft.com/office/drawing/2014/main" id="{5DEEBC2A-9EA7-1B4D-9C28-83F5344D0EE6}"/>
              </a:ext>
            </a:extLst>
          </p:cNvPr>
          <p:cNvSpPr>
            <a:spLocks noGrp="1"/>
          </p:cNvSpPr>
          <p:nvPr>
            <p:ph type="sldNum" sz="quarter" idx="12"/>
          </p:nvPr>
        </p:nvSpPr>
        <p:spPr/>
        <p:txBody>
          <a:bodyPr/>
          <a:lstStyle/>
          <a:p>
            <a:fld id="{BA587189-CCA6-D14E-A034-E1646F189790}" type="slidenum">
              <a:rPr lang="en-ES" smtClean="0"/>
              <a:t>‹#›</a:t>
            </a:fld>
            <a:endParaRPr lang="en-ES"/>
          </a:p>
        </p:txBody>
      </p:sp>
    </p:spTree>
    <p:extLst>
      <p:ext uri="{BB962C8B-B14F-4D97-AF65-F5344CB8AC3E}">
        <p14:creationId xmlns:p14="http://schemas.microsoft.com/office/powerpoint/2010/main" val="16917866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DDE5-DF55-A240-B56A-051D1861AA47}"/>
              </a:ext>
            </a:extLst>
          </p:cNvPr>
          <p:cNvSpPr>
            <a:spLocks noGrp="1"/>
          </p:cNvSpPr>
          <p:nvPr>
            <p:ph type="title"/>
          </p:nvPr>
        </p:nvSpPr>
        <p:spPr/>
        <p:txBody>
          <a:bodyPr/>
          <a:lstStyle/>
          <a:p>
            <a:r>
              <a:rPr lang="en-GB"/>
              <a:t>Click to edit Master title style</a:t>
            </a:r>
            <a:endParaRPr lang="en-ES"/>
          </a:p>
        </p:txBody>
      </p:sp>
      <p:sp>
        <p:nvSpPr>
          <p:cNvPr id="3" name="Vertical Text Placeholder 2">
            <a:extLst>
              <a:ext uri="{FF2B5EF4-FFF2-40B4-BE49-F238E27FC236}">
                <a16:creationId xmlns:a16="http://schemas.microsoft.com/office/drawing/2014/main" id="{08E61F13-D912-B346-B777-2D310C350D5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Date Placeholder 3">
            <a:extLst>
              <a:ext uri="{FF2B5EF4-FFF2-40B4-BE49-F238E27FC236}">
                <a16:creationId xmlns:a16="http://schemas.microsoft.com/office/drawing/2014/main" id="{27AF92BB-F2E2-4A4E-95DC-2530DDAA1FD2}"/>
              </a:ext>
            </a:extLst>
          </p:cNvPr>
          <p:cNvSpPr>
            <a:spLocks noGrp="1"/>
          </p:cNvSpPr>
          <p:nvPr>
            <p:ph type="dt" sz="half" idx="10"/>
          </p:nvPr>
        </p:nvSpPr>
        <p:spPr/>
        <p:txBody>
          <a:bodyPr/>
          <a:lstStyle/>
          <a:p>
            <a:fld id="{8CDE0BC6-ECFD-2949-B0FC-7F02D5FA85E7}" type="datetimeFigureOut">
              <a:rPr lang="en-ES" smtClean="0"/>
              <a:t>01/09/2024</a:t>
            </a:fld>
            <a:endParaRPr lang="en-ES"/>
          </a:p>
        </p:txBody>
      </p:sp>
      <p:sp>
        <p:nvSpPr>
          <p:cNvPr id="5" name="Footer Placeholder 4">
            <a:extLst>
              <a:ext uri="{FF2B5EF4-FFF2-40B4-BE49-F238E27FC236}">
                <a16:creationId xmlns:a16="http://schemas.microsoft.com/office/drawing/2014/main" id="{5C42D665-BF1E-BF44-82DD-B88D0BA39D9F}"/>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08E04550-2B47-0E4A-AAD0-8248102249B1}"/>
              </a:ext>
            </a:extLst>
          </p:cNvPr>
          <p:cNvSpPr>
            <a:spLocks noGrp="1"/>
          </p:cNvSpPr>
          <p:nvPr>
            <p:ph type="sldNum" sz="quarter" idx="12"/>
          </p:nvPr>
        </p:nvSpPr>
        <p:spPr/>
        <p:txBody>
          <a:bodyPr/>
          <a:lstStyle/>
          <a:p>
            <a:fld id="{BA587189-CCA6-D14E-A034-E1646F189790}" type="slidenum">
              <a:rPr lang="en-ES" smtClean="0"/>
              <a:t>‹#›</a:t>
            </a:fld>
            <a:endParaRPr lang="en-ES"/>
          </a:p>
        </p:txBody>
      </p:sp>
    </p:spTree>
    <p:extLst>
      <p:ext uri="{BB962C8B-B14F-4D97-AF65-F5344CB8AC3E}">
        <p14:creationId xmlns:p14="http://schemas.microsoft.com/office/powerpoint/2010/main" val="23578456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FB28D9-A5C5-4B44-8A64-CB72DBA630F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ES"/>
          </a:p>
        </p:txBody>
      </p:sp>
      <p:sp>
        <p:nvSpPr>
          <p:cNvPr id="3" name="Vertical Text Placeholder 2">
            <a:extLst>
              <a:ext uri="{FF2B5EF4-FFF2-40B4-BE49-F238E27FC236}">
                <a16:creationId xmlns:a16="http://schemas.microsoft.com/office/drawing/2014/main" id="{4BE8B5F8-BCBA-0749-9008-AB44E37FDD9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Date Placeholder 3">
            <a:extLst>
              <a:ext uri="{FF2B5EF4-FFF2-40B4-BE49-F238E27FC236}">
                <a16:creationId xmlns:a16="http://schemas.microsoft.com/office/drawing/2014/main" id="{3C7C585D-DEB8-5448-8C36-E924B7CB289F}"/>
              </a:ext>
            </a:extLst>
          </p:cNvPr>
          <p:cNvSpPr>
            <a:spLocks noGrp="1"/>
          </p:cNvSpPr>
          <p:nvPr>
            <p:ph type="dt" sz="half" idx="10"/>
          </p:nvPr>
        </p:nvSpPr>
        <p:spPr/>
        <p:txBody>
          <a:bodyPr/>
          <a:lstStyle/>
          <a:p>
            <a:fld id="{8CDE0BC6-ECFD-2949-B0FC-7F02D5FA85E7}" type="datetimeFigureOut">
              <a:rPr lang="en-ES" smtClean="0"/>
              <a:t>01/09/2024</a:t>
            </a:fld>
            <a:endParaRPr lang="en-ES"/>
          </a:p>
        </p:txBody>
      </p:sp>
      <p:sp>
        <p:nvSpPr>
          <p:cNvPr id="5" name="Footer Placeholder 4">
            <a:extLst>
              <a:ext uri="{FF2B5EF4-FFF2-40B4-BE49-F238E27FC236}">
                <a16:creationId xmlns:a16="http://schemas.microsoft.com/office/drawing/2014/main" id="{D14BA873-C96C-CE4A-B215-062C0B10C99F}"/>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E12BBBA1-7B7E-3547-BA81-B0967079B894}"/>
              </a:ext>
            </a:extLst>
          </p:cNvPr>
          <p:cNvSpPr>
            <a:spLocks noGrp="1"/>
          </p:cNvSpPr>
          <p:nvPr>
            <p:ph type="sldNum" sz="quarter" idx="12"/>
          </p:nvPr>
        </p:nvSpPr>
        <p:spPr/>
        <p:txBody>
          <a:bodyPr/>
          <a:lstStyle/>
          <a:p>
            <a:fld id="{BA587189-CCA6-D14E-A034-E1646F189790}" type="slidenum">
              <a:rPr lang="en-ES" smtClean="0"/>
              <a:t>‹#›</a:t>
            </a:fld>
            <a:endParaRPr lang="en-ES"/>
          </a:p>
        </p:txBody>
      </p:sp>
    </p:spTree>
    <p:extLst>
      <p:ext uri="{BB962C8B-B14F-4D97-AF65-F5344CB8AC3E}">
        <p14:creationId xmlns:p14="http://schemas.microsoft.com/office/powerpoint/2010/main" val="3136947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140ABA-E231-E356-A543-E2443FDE1F1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051335-E54F-67D4-31CD-CC22B1F5BE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454002-3766-A254-DE30-3B145A9B17DA}"/>
              </a:ext>
            </a:extLst>
          </p:cNvPr>
          <p:cNvSpPr>
            <a:spLocks noGrp="1"/>
          </p:cNvSpPr>
          <p:nvPr>
            <p:ph type="dt" sz="half" idx="10"/>
          </p:nvPr>
        </p:nvSpPr>
        <p:spPr/>
        <p:txBody>
          <a:bodyPr/>
          <a:lstStyle/>
          <a:p>
            <a:fld id="{5B11F16B-0FC7-46DE-A69A-1BD4CC428B6E}" type="datetimeFigureOut">
              <a:rPr lang="en-GB" smtClean="0"/>
              <a:t>09/01/2024</a:t>
            </a:fld>
            <a:endParaRPr lang="en-GB"/>
          </a:p>
        </p:txBody>
      </p:sp>
      <p:sp>
        <p:nvSpPr>
          <p:cNvPr id="5" name="Footer Placeholder 4">
            <a:extLst>
              <a:ext uri="{FF2B5EF4-FFF2-40B4-BE49-F238E27FC236}">
                <a16:creationId xmlns:a16="http://schemas.microsoft.com/office/drawing/2014/main" id="{53897C43-EC0B-DB55-D6A5-732790C708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F93B5B-E8D7-F71B-EED2-73394FA5680A}"/>
              </a:ext>
            </a:extLst>
          </p:cNvPr>
          <p:cNvSpPr>
            <a:spLocks noGrp="1"/>
          </p:cNvSpPr>
          <p:nvPr>
            <p:ph type="sldNum" sz="quarter" idx="12"/>
          </p:nvPr>
        </p:nvSpPr>
        <p:spPr/>
        <p:txBody>
          <a:bodyPr/>
          <a:lstStyle/>
          <a:p>
            <a:fld id="{B227431E-7134-4936-84A4-74AAA056B5E7}" type="slidenum">
              <a:rPr lang="en-GB" smtClean="0"/>
              <a:t>‹#›</a:t>
            </a:fld>
            <a:endParaRPr lang="en-GB"/>
          </a:p>
        </p:txBody>
      </p:sp>
    </p:spTree>
    <p:extLst>
      <p:ext uri="{BB962C8B-B14F-4D97-AF65-F5344CB8AC3E}">
        <p14:creationId xmlns:p14="http://schemas.microsoft.com/office/powerpoint/2010/main" val="4246054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0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E385E9-7EFA-245A-3F6A-44363481EE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3F966F-AFEA-AAD6-8121-3454C6F9282E}"/>
              </a:ext>
            </a:extLst>
          </p:cNvPr>
          <p:cNvSpPr>
            <a:spLocks noGrp="1"/>
          </p:cNvSpPr>
          <p:nvPr>
            <p:ph type="title"/>
          </p:nvPr>
        </p:nvSpPr>
        <p:spPr>
          <a:xfrm>
            <a:off x="923941" y="4114800"/>
            <a:ext cx="10472730" cy="605083"/>
          </a:xfrm>
        </p:spPr>
        <p:txBody>
          <a:bodyPr/>
          <a:lstStyle>
            <a:lvl1pPr marL="0" indent="0" algn="ctr">
              <a:buNone/>
              <a:defRPr b="0" i="0">
                <a:solidFill>
                  <a:schemeClr val="bg1"/>
                </a:solidFill>
                <a:latin typeface="Poppins" pitchFamily="2" charset="77"/>
                <a:cs typeface="Poppins" pitchFamily="2" charset="77"/>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C887654A-F276-0E61-0BF3-362D30298CB3}"/>
              </a:ext>
            </a:extLst>
          </p:cNvPr>
          <p:cNvSpPr>
            <a:spLocks noGrp="1"/>
          </p:cNvSpPr>
          <p:nvPr>
            <p:ph type="dt" sz="half" idx="10"/>
          </p:nvPr>
        </p:nvSpPr>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B637CD99-9074-1079-205E-7B00C475865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3C6DD9C9-3879-7568-38E0-A37F7B9A6E42}"/>
              </a:ext>
            </a:extLst>
          </p:cNvPr>
          <p:cNvSpPr>
            <a:spLocks noGrp="1"/>
          </p:cNvSpPr>
          <p:nvPr>
            <p:ph type="sldNum" sz="quarter" idx="12"/>
          </p:nvPr>
        </p:nvSpPr>
        <p:spPr/>
        <p:txBody>
          <a:bodyPr/>
          <a:lstStyle>
            <a:lvl1pPr>
              <a:defRPr>
                <a:solidFill>
                  <a:schemeClr val="bg1"/>
                </a:solidFill>
              </a:defRPr>
            </a:lvl1pPr>
          </a:lstStyle>
          <a:p>
            <a:fld id="{A80BE5A4-50FC-9C48-ABA9-0EF2240C066B}" type="slidenum">
              <a:rPr lang="en-US" smtClean="0"/>
              <a:pPr/>
              <a:t>‹#›</a:t>
            </a:fld>
            <a:endParaRPr lang="en-US"/>
          </a:p>
        </p:txBody>
      </p:sp>
      <p:grpSp>
        <p:nvGrpSpPr>
          <p:cNvPr id="7" name="Group 6">
            <a:extLst>
              <a:ext uri="{FF2B5EF4-FFF2-40B4-BE49-F238E27FC236}">
                <a16:creationId xmlns:a16="http://schemas.microsoft.com/office/drawing/2014/main" id="{E864C249-9340-99B2-18C1-250F6650507E}"/>
              </a:ext>
            </a:extLst>
          </p:cNvPr>
          <p:cNvGrpSpPr/>
          <p:nvPr userDrawn="1"/>
        </p:nvGrpSpPr>
        <p:grpSpPr>
          <a:xfrm>
            <a:off x="4687811" y="2002238"/>
            <a:ext cx="2816377" cy="1773912"/>
            <a:chOff x="-1468528" y="-2319337"/>
            <a:chExt cx="2606578" cy="1641768"/>
          </a:xfrm>
        </p:grpSpPr>
        <p:sp>
          <p:nvSpPr>
            <p:cNvPr id="8" name="Freeform 7">
              <a:extLst>
                <a:ext uri="{FF2B5EF4-FFF2-40B4-BE49-F238E27FC236}">
                  <a16:creationId xmlns:a16="http://schemas.microsoft.com/office/drawing/2014/main" id="{79005588-6994-0640-BAA7-B109F1E7843D}"/>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solidFill>
              <a:schemeClr val="bg1"/>
            </a:solidFill>
            <a:ln w="949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A4AAF58-6742-709A-BBF9-2CC79FC142AB}"/>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solidFill>
              <a:schemeClr val="bg1"/>
            </a:solidFill>
            <a:ln w="949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A857513-EA09-96FC-9CC7-F6821CE6A02F}"/>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solidFill>
              <a:schemeClr val="bg1"/>
            </a:solidFill>
            <a:ln w="9490" cap="flat">
              <a:noFill/>
              <a:prstDash val="solid"/>
              <a:miter/>
            </a:ln>
          </p:spPr>
          <p:txBody>
            <a:bodyPr rtlCol="0" anchor="ctr"/>
            <a:lstStyle/>
            <a:p>
              <a:endParaRPr lang="en-US"/>
            </a:p>
          </p:txBody>
        </p:sp>
      </p:grpSp>
    </p:spTree>
    <p:extLst>
      <p:ext uri="{BB962C8B-B14F-4D97-AF65-F5344CB8AC3E}">
        <p14:creationId xmlns:p14="http://schemas.microsoft.com/office/powerpoint/2010/main" val="1874625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s/Agend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D762C4-34C7-D869-5603-6C75E3BC69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643" y="0"/>
            <a:ext cx="12192000" cy="6858000"/>
          </a:xfrm>
          <a:prstGeom prst="rect">
            <a:avLst/>
          </a:prstGeom>
        </p:spPr>
      </p:pic>
      <p:sp>
        <p:nvSpPr>
          <p:cNvPr id="2" name="Title Placeholder 1">
            <a:extLst>
              <a:ext uri="{FF2B5EF4-FFF2-40B4-BE49-F238E27FC236}">
                <a16:creationId xmlns:a16="http://schemas.microsoft.com/office/drawing/2014/main" id="{73F8FAC1-EEDA-884A-B90A-F6F46FF42F6A}"/>
              </a:ext>
            </a:extLst>
          </p:cNvPr>
          <p:cNvSpPr>
            <a:spLocks noGrp="1"/>
          </p:cNvSpPr>
          <p:nvPr>
            <p:ph type="title"/>
          </p:nvPr>
        </p:nvSpPr>
        <p:spPr>
          <a:xfrm>
            <a:off x="881069" y="1456267"/>
            <a:ext cx="4487334" cy="375469"/>
          </a:xfrm>
          <a:prstGeom prst="rect">
            <a:avLst/>
          </a:prstGeom>
        </p:spPr>
        <p:txBody>
          <a:bodyPr vert="horz" lIns="0" tIns="0" rIns="0" bIns="0" rtlCol="0" anchor="t">
            <a:noAutofit/>
          </a:bodyPr>
          <a:lstStyle>
            <a:lvl1pPr marL="0" indent="0">
              <a:buNone/>
              <a:defRPr sz="2400">
                <a:solidFill>
                  <a:schemeClr val="bg1"/>
                </a:solidFill>
              </a:defRPr>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450D4B21-5D64-D01F-BBC9-089A19DABA96}"/>
              </a:ext>
            </a:extLst>
          </p:cNvPr>
          <p:cNvSpPr>
            <a:spLocks noGrp="1"/>
          </p:cNvSpPr>
          <p:nvPr>
            <p:ph type="dt" sz="half" idx="2"/>
          </p:nvPr>
        </p:nvSpPr>
        <p:spPr>
          <a:xfrm>
            <a:off x="7401015" y="6542722"/>
            <a:ext cx="2743200" cy="123050"/>
          </a:xfrm>
          <a:prstGeom prst="rect">
            <a:avLst/>
          </a:prstGeom>
        </p:spPr>
        <p:txBody>
          <a:bodyPr vert="horz" lIns="0" tIns="0" rIns="0" bIns="0" rtlCol="0" anchor="ctr">
            <a:noAutofit/>
          </a:bodyPr>
          <a:lstStyle>
            <a:lvl1pPr algn="l">
              <a:defRPr sz="1000" b="0" i="0">
                <a:solidFill>
                  <a:schemeClr val="bg1"/>
                </a:solidFill>
                <a:latin typeface="Poppins" pitchFamily="2" charset="77"/>
              </a:defRPr>
            </a:lvl1pPr>
          </a:lstStyle>
          <a:p>
            <a:fld id="{BD027D24-124C-4F49-82A0-9C5222E75C66}" type="datetimeFigureOut">
              <a:rPr lang="en-US" smtClean="0"/>
              <a:pPr/>
              <a:t>1/9/2024</a:t>
            </a:fld>
            <a:endParaRPr lang="en-US"/>
          </a:p>
        </p:txBody>
      </p:sp>
      <p:sp>
        <p:nvSpPr>
          <p:cNvPr id="5" name="Footer Placeholder 4">
            <a:extLst>
              <a:ext uri="{FF2B5EF4-FFF2-40B4-BE49-F238E27FC236}">
                <a16:creationId xmlns:a16="http://schemas.microsoft.com/office/drawing/2014/main" id="{27D7528E-7D2D-6B61-32D7-48886EFAE833}"/>
              </a:ext>
            </a:extLst>
          </p:cNvPr>
          <p:cNvSpPr>
            <a:spLocks noGrp="1"/>
          </p:cNvSpPr>
          <p:nvPr>
            <p:ph type="ftr" sz="quarter" idx="3"/>
          </p:nvPr>
        </p:nvSpPr>
        <p:spPr>
          <a:xfrm>
            <a:off x="1824565" y="6542722"/>
            <a:ext cx="4114800" cy="123050"/>
          </a:xfrm>
          <a:prstGeom prst="rect">
            <a:avLst/>
          </a:prstGeom>
        </p:spPr>
        <p:txBody>
          <a:bodyPr vert="horz" lIns="0" tIns="0" rIns="0" bIns="0" rtlCol="0" anchor="ctr">
            <a:noAutofit/>
          </a:bodyPr>
          <a:lstStyle>
            <a:lvl1pPr algn="ctr">
              <a:defRPr sz="1000" b="0" i="0">
                <a:solidFill>
                  <a:schemeClr val="bg1"/>
                </a:solidFill>
                <a:latin typeface="Poppins" pitchFamily="2" charset="77"/>
              </a:defRPr>
            </a:lvl1pPr>
          </a:lstStyle>
          <a:p>
            <a:endParaRPr lang="en-US"/>
          </a:p>
        </p:txBody>
      </p:sp>
      <p:sp>
        <p:nvSpPr>
          <p:cNvPr id="6" name="Slide Number Placeholder 5">
            <a:extLst>
              <a:ext uri="{FF2B5EF4-FFF2-40B4-BE49-F238E27FC236}">
                <a16:creationId xmlns:a16="http://schemas.microsoft.com/office/drawing/2014/main" id="{FA2E8C46-2BFD-A1FF-9642-939CBB40F71D}"/>
              </a:ext>
            </a:extLst>
          </p:cNvPr>
          <p:cNvSpPr>
            <a:spLocks noGrp="1"/>
          </p:cNvSpPr>
          <p:nvPr>
            <p:ph type="sldNum" sz="quarter" idx="4"/>
          </p:nvPr>
        </p:nvSpPr>
        <p:spPr>
          <a:xfrm>
            <a:off x="12643" y="6544267"/>
            <a:ext cx="322724" cy="121505"/>
          </a:xfrm>
          <a:prstGeom prst="rect">
            <a:avLst/>
          </a:prstGeom>
        </p:spPr>
        <p:txBody>
          <a:bodyPr vert="horz" wrap="none" lIns="0" tIns="0" rIns="0" bIns="0" rtlCol="0" anchor="ctr">
            <a:noAutofit/>
          </a:bodyPr>
          <a:lstStyle>
            <a:lvl1pPr algn="r">
              <a:defRPr sz="1000" b="0" i="0">
                <a:solidFill>
                  <a:schemeClr val="bg1"/>
                </a:solidFill>
                <a:latin typeface="Poppins" pitchFamily="2" charset="77"/>
              </a:defRPr>
            </a:lvl1pPr>
          </a:lstStyle>
          <a:p>
            <a:fld id="{A80BE5A4-50FC-9C48-ABA9-0EF2240C066B}" type="slidenum">
              <a:rPr lang="en-US" smtClean="0"/>
              <a:pPr/>
              <a:t>‹#›</a:t>
            </a:fld>
            <a:endParaRPr lang="en-US"/>
          </a:p>
        </p:txBody>
      </p:sp>
      <p:sp>
        <p:nvSpPr>
          <p:cNvPr id="29" name="Text Placeholder 28">
            <a:extLst>
              <a:ext uri="{FF2B5EF4-FFF2-40B4-BE49-F238E27FC236}">
                <a16:creationId xmlns:a16="http://schemas.microsoft.com/office/drawing/2014/main" id="{B1069BD6-3254-EEDC-6DCB-A3117AEBC037}"/>
              </a:ext>
            </a:extLst>
          </p:cNvPr>
          <p:cNvSpPr>
            <a:spLocks noGrp="1"/>
          </p:cNvSpPr>
          <p:nvPr>
            <p:ph type="body" sz="quarter" idx="15"/>
          </p:nvPr>
        </p:nvSpPr>
        <p:spPr>
          <a:xfrm>
            <a:off x="881070" y="2108386"/>
            <a:ext cx="371997" cy="2412287"/>
          </a:xfrm>
        </p:spPr>
        <p:txBody>
          <a:bodyPr/>
          <a:lstStyle>
            <a:lvl1pPr marL="0" indent="0" algn="l">
              <a:lnSpc>
                <a:spcPts val="2000"/>
              </a:lnSpc>
              <a:spcAft>
                <a:spcPts val="0"/>
              </a:spcAft>
              <a:buNone/>
              <a:defRPr sz="1600" b="1" i="0">
                <a:solidFill>
                  <a:schemeClr val="bg1"/>
                </a:solidFill>
                <a:latin typeface="Poppins" pitchFamily="2" charset="77"/>
                <a:cs typeface="Poppins" pitchFamily="2" charset="77"/>
              </a:defRPr>
            </a:lvl1pPr>
            <a:lvl2pPr marL="216000" indent="0" algn="l">
              <a:lnSpc>
                <a:spcPts val="2000"/>
              </a:lnSpc>
              <a:spcAft>
                <a:spcPts val="0"/>
              </a:spcAft>
              <a:buNone/>
              <a:defRPr sz="1600" b="1" i="0">
                <a:solidFill>
                  <a:schemeClr val="bg1"/>
                </a:solidFill>
                <a:latin typeface="Poppins" pitchFamily="2" charset="77"/>
                <a:cs typeface="Poppins" pitchFamily="2" charset="77"/>
              </a:defRPr>
            </a:lvl2pPr>
            <a:lvl3pPr marL="432000" indent="0" algn="l">
              <a:lnSpc>
                <a:spcPts val="2000"/>
              </a:lnSpc>
              <a:spcAft>
                <a:spcPts val="0"/>
              </a:spcAft>
              <a:buNone/>
              <a:defRPr sz="1600" b="1" i="0">
                <a:solidFill>
                  <a:schemeClr val="bg1"/>
                </a:solidFill>
                <a:latin typeface="Poppins" pitchFamily="2" charset="77"/>
                <a:cs typeface="Poppins" pitchFamily="2" charset="77"/>
              </a:defRPr>
            </a:lvl3pPr>
            <a:lvl4pPr marL="648000" indent="0" algn="l">
              <a:lnSpc>
                <a:spcPts val="2000"/>
              </a:lnSpc>
              <a:spcAft>
                <a:spcPts val="0"/>
              </a:spcAft>
              <a:buNone/>
              <a:defRPr sz="1600" b="1" i="0">
                <a:solidFill>
                  <a:schemeClr val="bg1"/>
                </a:solidFill>
                <a:latin typeface="Poppins" pitchFamily="2" charset="77"/>
                <a:cs typeface="Poppins" pitchFamily="2" charset="77"/>
              </a:defRPr>
            </a:lvl4pPr>
            <a:lvl5pPr marL="792000" indent="0" algn="l">
              <a:lnSpc>
                <a:spcPts val="2000"/>
              </a:lnSpc>
              <a:spcAft>
                <a:spcPts val="0"/>
              </a:spcAft>
              <a:buNone/>
              <a:defRPr sz="1600" b="1" i="0">
                <a:solidFill>
                  <a:schemeClr val="bg1"/>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8" name="Group 7">
            <a:extLst>
              <a:ext uri="{FF2B5EF4-FFF2-40B4-BE49-F238E27FC236}">
                <a16:creationId xmlns:a16="http://schemas.microsoft.com/office/drawing/2014/main" id="{2DCD5B25-4A4B-CB88-55D4-E3225022DFAD}"/>
              </a:ext>
            </a:extLst>
          </p:cNvPr>
          <p:cNvGrpSpPr/>
          <p:nvPr userDrawn="1"/>
        </p:nvGrpSpPr>
        <p:grpSpPr>
          <a:xfrm>
            <a:off x="284952" y="242416"/>
            <a:ext cx="596117" cy="375468"/>
            <a:chOff x="-1468528" y="-2319337"/>
            <a:chExt cx="2606578" cy="1641768"/>
          </a:xfrm>
          <a:solidFill>
            <a:schemeClr val="bg1"/>
          </a:solidFill>
        </p:grpSpPr>
        <p:sp>
          <p:nvSpPr>
            <p:cNvPr id="9" name="Freeform 8">
              <a:extLst>
                <a:ext uri="{FF2B5EF4-FFF2-40B4-BE49-F238E27FC236}">
                  <a16:creationId xmlns:a16="http://schemas.microsoft.com/office/drawing/2014/main" id="{F728037C-EA38-1464-BA71-A28293F5D7A5}"/>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2C35904-7E9E-A5CE-E4D3-64B25A6F0B6D}"/>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8437A8E-2E54-3D07-2980-7369B0919AB2}"/>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p>
          </p:txBody>
        </p:sp>
      </p:grpSp>
      <p:sp>
        <p:nvSpPr>
          <p:cNvPr id="19" name="Text Placeholder 18">
            <a:extLst>
              <a:ext uri="{FF2B5EF4-FFF2-40B4-BE49-F238E27FC236}">
                <a16:creationId xmlns:a16="http://schemas.microsoft.com/office/drawing/2014/main" id="{5F083B63-2286-C977-C3CB-81603316E0B4}"/>
              </a:ext>
            </a:extLst>
          </p:cNvPr>
          <p:cNvSpPr>
            <a:spLocks noGrp="1"/>
          </p:cNvSpPr>
          <p:nvPr>
            <p:ph type="body" sz="quarter" idx="16"/>
          </p:nvPr>
        </p:nvSpPr>
        <p:spPr>
          <a:xfrm>
            <a:off x="1422400" y="2108386"/>
            <a:ext cx="3946526" cy="2412287"/>
          </a:xfrm>
        </p:spPr>
        <p:txBody>
          <a:bodyPr/>
          <a:lstStyle>
            <a:lvl1pPr marL="0" indent="0">
              <a:lnSpc>
                <a:spcPts val="2000"/>
              </a:lnSpc>
              <a:spcAft>
                <a:spcPts val="0"/>
              </a:spcAft>
              <a:buNone/>
              <a:defRPr sz="1400">
                <a:solidFill>
                  <a:schemeClr val="bg1"/>
                </a:solidFill>
              </a:defRPr>
            </a:lvl1pPr>
            <a:lvl2pPr marL="216000" indent="0">
              <a:lnSpc>
                <a:spcPts val="2000"/>
              </a:lnSpc>
              <a:spcAft>
                <a:spcPts val="0"/>
              </a:spcAft>
              <a:buNone/>
              <a:defRPr sz="1400">
                <a:solidFill>
                  <a:schemeClr val="bg1"/>
                </a:solidFill>
              </a:defRPr>
            </a:lvl2pPr>
            <a:lvl3pPr marL="432000" indent="0">
              <a:lnSpc>
                <a:spcPts val="2000"/>
              </a:lnSpc>
              <a:spcAft>
                <a:spcPts val="0"/>
              </a:spcAft>
              <a:buNone/>
              <a:defRPr sz="1400">
                <a:solidFill>
                  <a:schemeClr val="bg1"/>
                </a:solidFill>
              </a:defRPr>
            </a:lvl3pPr>
            <a:lvl4pPr marL="648000" indent="0">
              <a:lnSpc>
                <a:spcPts val="2000"/>
              </a:lnSpc>
              <a:spcAft>
                <a:spcPts val="0"/>
              </a:spcAft>
              <a:buNone/>
              <a:defRPr sz="1400">
                <a:solidFill>
                  <a:schemeClr val="bg1"/>
                </a:solidFill>
              </a:defRPr>
            </a:lvl4pPr>
            <a:lvl5pPr marL="792000" indent="0">
              <a:lnSpc>
                <a:spcPts val="2000"/>
              </a:lnSpc>
              <a:spcAft>
                <a:spcPts val="0"/>
              </a:spcAft>
              <a:buNone/>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48381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vider Slide 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E385E9-7EFA-245A-3F6A-44363481EE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3F966F-AFEA-AAD6-8121-3454C6F9282E}"/>
              </a:ext>
            </a:extLst>
          </p:cNvPr>
          <p:cNvSpPr>
            <a:spLocks noGrp="1"/>
          </p:cNvSpPr>
          <p:nvPr>
            <p:ph type="title" hasCustomPrompt="1"/>
          </p:nvPr>
        </p:nvSpPr>
        <p:spPr>
          <a:xfrm>
            <a:off x="881069" y="2639674"/>
            <a:ext cx="4665303" cy="1422400"/>
          </a:xfrm>
        </p:spPr>
        <p:txBody>
          <a:bodyPr anchor="ctr"/>
          <a:lstStyle>
            <a:lvl1pPr marL="0" indent="0" algn="l">
              <a:lnSpc>
                <a:spcPct val="80000"/>
              </a:lnSpc>
              <a:buNone/>
              <a:defRPr sz="4400" b="0" i="0">
                <a:solidFill>
                  <a:schemeClr val="bg1"/>
                </a:solidFill>
                <a:latin typeface="Poppins" pitchFamily="2" charset="77"/>
                <a:cs typeface="Poppins" pitchFamily="2" charset="77"/>
              </a:defRPr>
            </a:lvl1pPr>
          </a:lstStyle>
          <a:p>
            <a:r>
              <a:rPr lang="en-GB" sz="4400">
                <a:solidFill>
                  <a:srgbClr val="EDF6F9"/>
                </a:solidFill>
              </a:rPr>
              <a:t>Section</a:t>
            </a:r>
            <a:r>
              <a:rPr lang="en-GB" sz="4400" spc="-145">
                <a:solidFill>
                  <a:srgbClr val="EDF6F9"/>
                </a:solidFill>
              </a:rPr>
              <a:t> </a:t>
            </a:r>
            <a:r>
              <a:rPr lang="en-GB" sz="4400" spc="350">
                <a:solidFill>
                  <a:srgbClr val="EDF6F9"/>
                </a:solidFill>
              </a:rPr>
              <a:t>title </a:t>
            </a:r>
            <a:r>
              <a:rPr lang="en-GB" sz="4400" spc="-70">
                <a:solidFill>
                  <a:srgbClr val="EDF6F9"/>
                </a:solidFill>
              </a:rPr>
              <a:t>goes</a:t>
            </a:r>
            <a:r>
              <a:rPr lang="en-GB" sz="4400" spc="-505">
                <a:solidFill>
                  <a:srgbClr val="EDF6F9"/>
                </a:solidFill>
              </a:rPr>
              <a:t> </a:t>
            </a:r>
            <a:r>
              <a:rPr lang="en-GB" sz="4400" spc="-20">
                <a:solidFill>
                  <a:srgbClr val="EDF6F9"/>
                </a:solidFill>
              </a:rPr>
              <a:t>here</a:t>
            </a:r>
            <a:endParaRPr lang="en-US"/>
          </a:p>
        </p:txBody>
      </p:sp>
      <p:sp>
        <p:nvSpPr>
          <p:cNvPr id="3" name="Date Placeholder 2">
            <a:extLst>
              <a:ext uri="{FF2B5EF4-FFF2-40B4-BE49-F238E27FC236}">
                <a16:creationId xmlns:a16="http://schemas.microsoft.com/office/drawing/2014/main" id="{C887654A-F276-0E61-0BF3-362D30298CB3}"/>
              </a:ext>
            </a:extLst>
          </p:cNvPr>
          <p:cNvSpPr>
            <a:spLocks noGrp="1"/>
          </p:cNvSpPr>
          <p:nvPr>
            <p:ph type="dt" sz="half" idx="10"/>
          </p:nvPr>
        </p:nvSpPr>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B637CD99-9074-1079-205E-7B00C475865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3C6DD9C9-3879-7568-38E0-A37F7B9A6E42}"/>
              </a:ext>
            </a:extLst>
          </p:cNvPr>
          <p:cNvSpPr>
            <a:spLocks noGrp="1"/>
          </p:cNvSpPr>
          <p:nvPr>
            <p:ph type="sldNum" sz="quarter" idx="12"/>
          </p:nvPr>
        </p:nvSpPr>
        <p:spPr/>
        <p:txBody>
          <a:bodyPr/>
          <a:lstStyle>
            <a:lvl1pPr>
              <a:defRPr>
                <a:solidFill>
                  <a:schemeClr val="bg1"/>
                </a:solidFill>
              </a:defRPr>
            </a:lvl1pPr>
          </a:lstStyle>
          <a:p>
            <a:fld id="{A80BE5A4-50FC-9C48-ABA9-0EF2240C066B}" type="slidenum">
              <a:rPr lang="en-US" smtClean="0"/>
              <a:pPr/>
              <a:t>‹#›</a:t>
            </a:fld>
            <a:endParaRPr lang="en-US"/>
          </a:p>
        </p:txBody>
      </p:sp>
      <p:grpSp>
        <p:nvGrpSpPr>
          <p:cNvPr id="7" name="Group 6">
            <a:extLst>
              <a:ext uri="{FF2B5EF4-FFF2-40B4-BE49-F238E27FC236}">
                <a16:creationId xmlns:a16="http://schemas.microsoft.com/office/drawing/2014/main" id="{B93733B8-A4DC-8A1F-E26A-97F7F9072A4B}"/>
              </a:ext>
            </a:extLst>
          </p:cNvPr>
          <p:cNvGrpSpPr/>
          <p:nvPr userDrawn="1"/>
        </p:nvGrpSpPr>
        <p:grpSpPr>
          <a:xfrm>
            <a:off x="284952" y="242416"/>
            <a:ext cx="596117" cy="375468"/>
            <a:chOff x="-1468528" y="-2319337"/>
            <a:chExt cx="2606578" cy="1641768"/>
          </a:xfrm>
        </p:grpSpPr>
        <p:sp>
          <p:nvSpPr>
            <p:cNvPr id="8" name="Freeform 7">
              <a:extLst>
                <a:ext uri="{FF2B5EF4-FFF2-40B4-BE49-F238E27FC236}">
                  <a16:creationId xmlns:a16="http://schemas.microsoft.com/office/drawing/2014/main" id="{561F5FD9-1CF1-17CD-F65C-B5D6FDC20326}"/>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solidFill>
              <a:schemeClr val="bg1"/>
            </a:solidFill>
            <a:ln w="949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7337006-2717-C209-747F-FC2C008214AE}"/>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solidFill>
              <a:schemeClr val="bg1"/>
            </a:solidFill>
            <a:ln w="949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393B810-FA8E-2D42-C465-31A35CA0D909}"/>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solidFill>
              <a:schemeClr val="bg1"/>
            </a:solidFill>
            <a:ln w="9490" cap="flat">
              <a:noFill/>
              <a:prstDash val="solid"/>
              <a:miter/>
            </a:ln>
          </p:spPr>
          <p:txBody>
            <a:bodyPr rtlCol="0" anchor="ctr"/>
            <a:lstStyle/>
            <a:p>
              <a:endParaRPr lang="en-US"/>
            </a:p>
          </p:txBody>
        </p:sp>
      </p:grpSp>
    </p:spTree>
    <p:extLst>
      <p:ext uri="{BB962C8B-B14F-4D97-AF65-F5344CB8AC3E}">
        <p14:creationId xmlns:p14="http://schemas.microsoft.com/office/powerpoint/2010/main" val="3199621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Wave Pattern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F584CA-5AA2-4A9C-289C-BD9E7905E9E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grpSp>
        <p:nvGrpSpPr>
          <p:cNvPr id="19" name="Group 18">
            <a:extLst>
              <a:ext uri="{FF2B5EF4-FFF2-40B4-BE49-F238E27FC236}">
                <a16:creationId xmlns:a16="http://schemas.microsoft.com/office/drawing/2014/main" id="{8F5C0674-EC82-E5A0-AF9F-415CE71A7AF9}"/>
              </a:ext>
            </a:extLst>
          </p:cNvPr>
          <p:cNvGrpSpPr/>
          <p:nvPr userDrawn="1"/>
        </p:nvGrpSpPr>
        <p:grpSpPr>
          <a:xfrm>
            <a:off x="284952" y="242416"/>
            <a:ext cx="596117" cy="375468"/>
            <a:chOff x="-1468528" y="-2319337"/>
            <a:chExt cx="2606578" cy="1641768"/>
          </a:xfrm>
          <a:solidFill>
            <a:schemeClr val="tx1"/>
          </a:solidFill>
        </p:grpSpPr>
        <p:sp>
          <p:nvSpPr>
            <p:cNvPr id="20" name="Freeform 19">
              <a:extLst>
                <a:ext uri="{FF2B5EF4-FFF2-40B4-BE49-F238E27FC236}">
                  <a16:creationId xmlns:a16="http://schemas.microsoft.com/office/drawing/2014/main" id="{D6D7F3F3-D358-69E8-1702-1BD090A75A8E}"/>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8915AE6-C7CC-8F23-9E4E-846743CCA218}"/>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AF68366-96C7-242C-D29F-6BC148469350}"/>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p>
          </p:txBody>
        </p:sp>
      </p:grpSp>
      <p:sp>
        <p:nvSpPr>
          <p:cNvPr id="25" name="Date Placeholder 3">
            <a:extLst>
              <a:ext uri="{FF2B5EF4-FFF2-40B4-BE49-F238E27FC236}">
                <a16:creationId xmlns:a16="http://schemas.microsoft.com/office/drawing/2014/main" id="{AA5F315D-99B5-FAA5-1224-922FF7FE21AF}"/>
              </a:ext>
            </a:extLst>
          </p:cNvPr>
          <p:cNvSpPr>
            <a:spLocks noGrp="1"/>
          </p:cNvSpPr>
          <p:nvPr>
            <p:ph type="dt" sz="half" idx="2"/>
          </p:nvPr>
        </p:nvSpPr>
        <p:spPr>
          <a:xfrm>
            <a:off x="7401015" y="6542722"/>
            <a:ext cx="2743200" cy="123050"/>
          </a:xfrm>
          <a:prstGeom prst="rect">
            <a:avLst/>
          </a:prstGeom>
        </p:spPr>
        <p:txBody>
          <a:bodyPr vert="horz" lIns="0" tIns="0" rIns="0" bIns="0" rtlCol="0" anchor="ctr">
            <a:noAutofit/>
          </a:bodyPr>
          <a:lstStyle>
            <a:lvl1pPr algn="l">
              <a:defRPr sz="1000" b="0" i="0">
                <a:solidFill>
                  <a:schemeClr val="tx1"/>
                </a:solidFill>
                <a:latin typeface="Poppins" pitchFamily="2" charset="77"/>
              </a:defRPr>
            </a:lvl1pPr>
          </a:lstStyle>
          <a:p>
            <a:fld id="{BD027D24-124C-4F49-82A0-9C5222E75C66}" type="datetimeFigureOut">
              <a:rPr lang="en-US" smtClean="0"/>
              <a:pPr/>
              <a:t>1/9/2024</a:t>
            </a:fld>
            <a:endParaRPr lang="en-US"/>
          </a:p>
        </p:txBody>
      </p:sp>
      <p:sp>
        <p:nvSpPr>
          <p:cNvPr id="26" name="Footer Placeholder 4">
            <a:extLst>
              <a:ext uri="{FF2B5EF4-FFF2-40B4-BE49-F238E27FC236}">
                <a16:creationId xmlns:a16="http://schemas.microsoft.com/office/drawing/2014/main" id="{76B8FA94-22BE-A99E-E622-3851217C1534}"/>
              </a:ext>
            </a:extLst>
          </p:cNvPr>
          <p:cNvSpPr>
            <a:spLocks noGrp="1"/>
          </p:cNvSpPr>
          <p:nvPr>
            <p:ph type="ftr" sz="quarter" idx="3"/>
          </p:nvPr>
        </p:nvSpPr>
        <p:spPr>
          <a:xfrm>
            <a:off x="1824565" y="6542722"/>
            <a:ext cx="4114800" cy="123050"/>
          </a:xfrm>
          <a:prstGeom prst="rect">
            <a:avLst/>
          </a:prstGeom>
        </p:spPr>
        <p:txBody>
          <a:bodyPr vert="horz" lIns="0" tIns="0" rIns="0" bIns="0" rtlCol="0" anchor="ctr">
            <a:noAutofit/>
          </a:bodyPr>
          <a:lstStyle>
            <a:lvl1pPr algn="ctr">
              <a:defRPr sz="1000" b="0" i="0">
                <a:solidFill>
                  <a:schemeClr val="tx1"/>
                </a:solidFill>
                <a:latin typeface="Poppins" pitchFamily="2" charset="77"/>
              </a:defRPr>
            </a:lvl1pPr>
          </a:lstStyle>
          <a:p>
            <a:endParaRPr lang="en-US"/>
          </a:p>
        </p:txBody>
      </p:sp>
      <p:sp>
        <p:nvSpPr>
          <p:cNvPr id="27" name="Slide Number Placeholder 5">
            <a:extLst>
              <a:ext uri="{FF2B5EF4-FFF2-40B4-BE49-F238E27FC236}">
                <a16:creationId xmlns:a16="http://schemas.microsoft.com/office/drawing/2014/main" id="{C51DB516-5130-75F6-ACC1-590DBFFDA239}"/>
              </a:ext>
            </a:extLst>
          </p:cNvPr>
          <p:cNvSpPr>
            <a:spLocks noGrp="1"/>
          </p:cNvSpPr>
          <p:nvPr>
            <p:ph type="sldNum" sz="quarter" idx="4"/>
          </p:nvPr>
        </p:nvSpPr>
        <p:spPr>
          <a:xfrm>
            <a:off x="12643" y="6544267"/>
            <a:ext cx="322724" cy="121505"/>
          </a:xfrm>
          <a:prstGeom prst="rect">
            <a:avLst/>
          </a:prstGeom>
        </p:spPr>
        <p:txBody>
          <a:bodyPr vert="horz" wrap="none" lIns="0" tIns="0" rIns="0" bIns="0" rtlCol="0" anchor="ctr">
            <a:noAutofit/>
          </a:bodyPr>
          <a:lstStyle>
            <a:lvl1pPr algn="r">
              <a:defRPr sz="1000" b="0" i="0">
                <a:solidFill>
                  <a:schemeClr val="tx1"/>
                </a:solidFill>
                <a:latin typeface="Poppins" pitchFamily="2" charset="77"/>
              </a:defRPr>
            </a:lvl1pPr>
          </a:lstStyle>
          <a:p>
            <a:fld id="{A80BE5A4-50FC-9C48-ABA9-0EF2240C066B}" type="slidenum">
              <a:rPr lang="en-US" smtClean="0"/>
              <a:pPr/>
              <a:t>‹#›</a:t>
            </a:fld>
            <a:endParaRPr lang="en-US"/>
          </a:p>
        </p:txBody>
      </p:sp>
      <p:sp>
        <p:nvSpPr>
          <p:cNvPr id="2" name="Title Placeholder 1">
            <a:extLst>
              <a:ext uri="{FF2B5EF4-FFF2-40B4-BE49-F238E27FC236}">
                <a16:creationId xmlns:a16="http://schemas.microsoft.com/office/drawing/2014/main" id="{04A6B59F-89CC-C228-6266-8F26C0F7D010}"/>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tx1"/>
                </a:solidFill>
              </a:defRPr>
            </a:lvl1pPr>
          </a:lstStyle>
          <a:p>
            <a:r>
              <a:rPr lang="en-GB"/>
              <a:t>Click to edit Master title style</a:t>
            </a:r>
            <a:endParaRPr lang="en-US"/>
          </a:p>
        </p:txBody>
      </p:sp>
      <p:sp>
        <p:nvSpPr>
          <p:cNvPr id="3" name="Text Placeholder 26">
            <a:extLst>
              <a:ext uri="{FF2B5EF4-FFF2-40B4-BE49-F238E27FC236}">
                <a16:creationId xmlns:a16="http://schemas.microsoft.com/office/drawing/2014/main" id="{32FDBF86-9B2D-97C0-18B8-8FD3B3C0494D}"/>
              </a:ext>
            </a:extLst>
          </p:cNvPr>
          <p:cNvSpPr>
            <a:spLocks noGrp="1"/>
          </p:cNvSpPr>
          <p:nvPr>
            <p:ph type="body" sz="quarter" idx="14"/>
          </p:nvPr>
        </p:nvSpPr>
        <p:spPr>
          <a:xfrm>
            <a:off x="881069" y="2878656"/>
            <a:ext cx="3311369"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5" name="Text Placeholder 28">
            <a:extLst>
              <a:ext uri="{FF2B5EF4-FFF2-40B4-BE49-F238E27FC236}">
                <a16:creationId xmlns:a16="http://schemas.microsoft.com/office/drawing/2014/main" id="{C433E0EF-081F-C60F-3554-0B7482E21A5F}"/>
              </a:ext>
            </a:extLst>
          </p:cNvPr>
          <p:cNvSpPr>
            <a:spLocks noGrp="1"/>
          </p:cNvSpPr>
          <p:nvPr>
            <p:ph type="body" sz="quarter" idx="15"/>
          </p:nvPr>
        </p:nvSpPr>
        <p:spPr>
          <a:xfrm>
            <a:off x="881068" y="3353974"/>
            <a:ext cx="3311369" cy="1422001"/>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19740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Half Pattern Whit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C21616-4B98-315F-8EB9-69913CCDCFF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tx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tx1"/>
                </a:solidFill>
              </a:defRPr>
            </a:lvl1pPr>
          </a:lstStyle>
          <a:p>
            <a:fld id="{A80BE5A4-50FC-9C48-ABA9-0EF2240C066B}" type="slidenum">
              <a:rPr lang="en-US" smtClean="0"/>
              <a:pPr/>
              <a:t>‹#›</a:t>
            </a:fld>
            <a:endParaRPr lang="en-US"/>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tx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
        <p:nvSpPr>
          <p:cNvPr id="13" name="Title Placeholder 1">
            <a:extLst>
              <a:ext uri="{FF2B5EF4-FFF2-40B4-BE49-F238E27FC236}">
                <a16:creationId xmlns:a16="http://schemas.microsoft.com/office/drawing/2014/main" id="{EE749AEE-96F0-BD30-737A-CB2271D014DA}"/>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tx1"/>
                </a:solidFill>
              </a:defRPr>
            </a:lvl1pPr>
          </a:lstStyle>
          <a:p>
            <a:r>
              <a:rPr lang="en-GB"/>
              <a:t>Click to edit Master title style</a:t>
            </a:r>
            <a:endParaRPr lang="en-US"/>
          </a:p>
        </p:txBody>
      </p:sp>
      <p:sp>
        <p:nvSpPr>
          <p:cNvPr id="14" name="Text Placeholder 26">
            <a:extLst>
              <a:ext uri="{FF2B5EF4-FFF2-40B4-BE49-F238E27FC236}">
                <a16:creationId xmlns:a16="http://schemas.microsoft.com/office/drawing/2014/main" id="{AD060E8D-AA96-596D-47A6-55F22B45D0A4}"/>
              </a:ext>
            </a:extLst>
          </p:cNvPr>
          <p:cNvSpPr>
            <a:spLocks noGrp="1"/>
          </p:cNvSpPr>
          <p:nvPr>
            <p:ph type="body" sz="quarter" idx="14"/>
          </p:nvPr>
        </p:nvSpPr>
        <p:spPr>
          <a:xfrm>
            <a:off x="881069" y="2878656"/>
            <a:ext cx="3311369"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5" name="Text Placeholder 28">
            <a:extLst>
              <a:ext uri="{FF2B5EF4-FFF2-40B4-BE49-F238E27FC236}">
                <a16:creationId xmlns:a16="http://schemas.microsoft.com/office/drawing/2014/main" id="{1E8E7F92-EF08-769D-EBFD-B71B78CD95A9}"/>
              </a:ext>
            </a:extLst>
          </p:cNvPr>
          <p:cNvSpPr>
            <a:spLocks noGrp="1"/>
          </p:cNvSpPr>
          <p:nvPr>
            <p:ph type="body" sz="quarter" idx="15"/>
          </p:nvPr>
        </p:nvSpPr>
        <p:spPr>
          <a:xfrm>
            <a:off x="881068" y="3353974"/>
            <a:ext cx="3311369" cy="1422001"/>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12836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imple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54F1A9-EFFC-EBB4-9FF7-6AF4C98C57D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79356" cy="6850888"/>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tx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tx1"/>
                </a:solidFill>
              </a:defRPr>
            </a:lvl1pPr>
          </a:lstStyle>
          <a:p>
            <a:fld id="{A80BE5A4-50FC-9C48-ABA9-0EF2240C066B}" type="slidenum">
              <a:rPr lang="en-US" smtClean="0"/>
              <a:pPr/>
              <a:t>‹#›</a:t>
            </a:fld>
            <a:endParaRPr lang="en-US"/>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tx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
        <p:nvSpPr>
          <p:cNvPr id="2" name="Title Placeholder 1">
            <a:extLst>
              <a:ext uri="{FF2B5EF4-FFF2-40B4-BE49-F238E27FC236}">
                <a16:creationId xmlns:a16="http://schemas.microsoft.com/office/drawing/2014/main" id="{7B1AFB31-667B-AE34-6E2E-9F0217EA1364}"/>
              </a:ext>
            </a:extLst>
          </p:cNvPr>
          <p:cNvSpPr>
            <a:spLocks noGrp="1"/>
          </p:cNvSpPr>
          <p:nvPr>
            <p:ph type="title" hasCustomPrompt="1"/>
          </p:nvPr>
        </p:nvSpPr>
        <p:spPr>
          <a:xfrm>
            <a:off x="881068" y="1808163"/>
            <a:ext cx="6519947" cy="359724"/>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sz="2400">
                <a:solidFill>
                  <a:schemeClr val="tx1"/>
                </a:solidFill>
              </a:defRPr>
            </a:lvl1pPr>
          </a:lstStyle>
          <a:p>
            <a:r>
              <a:rPr lang="en-GB"/>
              <a:t>Simple background slide</a:t>
            </a:r>
          </a:p>
        </p:txBody>
      </p:sp>
      <p:sp>
        <p:nvSpPr>
          <p:cNvPr id="6" name="Text Placeholder 26">
            <a:extLst>
              <a:ext uri="{FF2B5EF4-FFF2-40B4-BE49-F238E27FC236}">
                <a16:creationId xmlns:a16="http://schemas.microsoft.com/office/drawing/2014/main" id="{A9E14327-A14D-7B2B-9FE7-27A700582C92}"/>
              </a:ext>
            </a:extLst>
          </p:cNvPr>
          <p:cNvSpPr>
            <a:spLocks noGrp="1"/>
          </p:cNvSpPr>
          <p:nvPr>
            <p:ph type="body" sz="quarter" idx="14"/>
          </p:nvPr>
        </p:nvSpPr>
        <p:spPr>
          <a:xfrm>
            <a:off x="881068" y="2489951"/>
            <a:ext cx="6519947"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7" name="Text Placeholder 28">
            <a:extLst>
              <a:ext uri="{FF2B5EF4-FFF2-40B4-BE49-F238E27FC236}">
                <a16:creationId xmlns:a16="http://schemas.microsoft.com/office/drawing/2014/main" id="{D994D2D1-A8D0-A5DE-7CDD-4265B96BD5C5}"/>
              </a:ext>
            </a:extLst>
          </p:cNvPr>
          <p:cNvSpPr>
            <a:spLocks noGrp="1"/>
          </p:cNvSpPr>
          <p:nvPr>
            <p:ph type="body" sz="quarter" idx="15"/>
          </p:nvPr>
        </p:nvSpPr>
        <p:spPr>
          <a:xfrm>
            <a:off x="881068" y="2904772"/>
            <a:ext cx="6519947" cy="2030766"/>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68658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atement 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7E1D68-C42E-C231-8D49-685AC710D84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tx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tx1"/>
                </a:solidFill>
              </a:defRPr>
            </a:lvl1pPr>
          </a:lstStyle>
          <a:p>
            <a:fld id="{A80BE5A4-50FC-9C48-ABA9-0EF2240C066B}" type="slidenum">
              <a:rPr lang="en-US" smtClean="0"/>
              <a:pPr/>
              <a:t>‹#›</a:t>
            </a:fld>
            <a:endParaRPr lang="en-US"/>
          </a:p>
        </p:txBody>
      </p:sp>
      <p:sp>
        <p:nvSpPr>
          <p:cNvPr id="2" name="Title Placeholder 1">
            <a:extLst>
              <a:ext uri="{FF2B5EF4-FFF2-40B4-BE49-F238E27FC236}">
                <a16:creationId xmlns:a16="http://schemas.microsoft.com/office/drawing/2014/main" id="{6BB8100B-9079-F34F-EAAB-C85475BA1153}"/>
              </a:ext>
            </a:extLst>
          </p:cNvPr>
          <p:cNvSpPr>
            <a:spLocks noGrp="1"/>
          </p:cNvSpPr>
          <p:nvPr>
            <p:ph type="title" hasCustomPrompt="1"/>
          </p:nvPr>
        </p:nvSpPr>
        <p:spPr>
          <a:xfrm>
            <a:off x="881069" y="1918600"/>
            <a:ext cx="10429862" cy="2919407"/>
          </a:xfrm>
          <a:prstGeom prst="rect">
            <a:avLst/>
          </a:prstGeom>
        </p:spPr>
        <p:txBody>
          <a:bodyPr vert="horz" lIns="0" tIns="0" rIns="0" bIns="0" rtlCol="0" anchor="ctr">
            <a:noAutofit/>
          </a:bodyPr>
          <a:lstStyle>
            <a:lvl1pPr marL="0" indent="0">
              <a:buNone/>
              <a:defRPr sz="2400" b="1" i="0">
                <a:solidFill>
                  <a:schemeClr val="tx1"/>
                </a:solidFill>
                <a:latin typeface="Poppins" pitchFamily="2" charset="77"/>
                <a:cs typeface="Poppins" pitchFamily="2" charset="77"/>
              </a:defRPr>
            </a:lvl1pPr>
          </a:lstStyle>
          <a:p>
            <a:r>
              <a:rPr lang="en-GB" b="1">
                <a:solidFill>
                  <a:srgbClr val="03203D"/>
                </a:solidFill>
                <a:effectLst/>
                <a:latin typeface="Helvetica" pitchFamily="2" charset="0"/>
              </a:rPr>
              <a:t>Statement slides goes here</a:t>
            </a:r>
            <a:endParaRPr lang="en-GB">
              <a:solidFill>
                <a:srgbClr val="03203D"/>
              </a:solidFill>
              <a:effectLst/>
              <a:latin typeface="Helvetica" pitchFamily="2" charset="0"/>
            </a:endParaRPr>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tx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Tree>
    <p:extLst>
      <p:ext uri="{BB962C8B-B14F-4D97-AF65-F5344CB8AC3E}">
        <p14:creationId xmlns:p14="http://schemas.microsoft.com/office/powerpoint/2010/main" val="3364337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ivider Slide 0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E385E9-7EFA-245A-3F6A-44363481EE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642" y="0"/>
            <a:ext cx="12191999" cy="6858000"/>
          </a:xfrm>
          <a:prstGeom prst="rect">
            <a:avLst/>
          </a:prstGeom>
        </p:spPr>
      </p:pic>
      <p:sp>
        <p:nvSpPr>
          <p:cNvPr id="3" name="Date Placeholder 2">
            <a:extLst>
              <a:ext uri="{FF2B5EF4-FFF2-40B4-BE49-F238E27FC236}">
                <a16:creationId xmlns:a16="http://schemas.microsoft.com/office/drawing/2014/main" id="{C887654A-F276-0E61-0BF3-362D30298CB3}"/>
              </a:ext>
            </a:extLst>
          </p:cNvPr>
          <p:cNvSpPr>
            <a:spLocks noGrp="1"/>
          </p:cNvSpPr>
          <p:nvPr>
            <p:ph type="dt" sz="half" idx="10"/>
          </p:nvPr>
        </p:nvSpPr>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B637CD99-9074-1079-205E-7B00C475865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3C6DD9C9-3879-7568-38E0-A37F7B9A6E42}"/>
              </a:ext>
            </a:extLst>
          </p:cNvPr>
          <p:cNvSpPr>
            <a:spLocks noGrp="1"/>
          </p:cNvSpPr>
          <p:nvPr>
            <p:ph type="sldNum" sz="quarter" idx="12"/>
          </p:nvPr>
        </p:nvSpPr>
        <p:spPr/>
        <p:txBody>
          <a:bodyPr/>
          <a:lstStyle>
            <a:lvl1pPr>
              <a:defRPr>
                <a:solidFill>
                  <a:schemeClr val="bg1"/>
                </a:solidFill>
              </a:defRPr>
            </a:lvl1pPr>
          </a:lstStyle>
          <a:p>
            <a:fld id="{A80BE5A4-50FC-9C48-ABA9-0EF2240C066B}" type="slidenum">
              <a:rPr lang="en-US" smtClean="0"/>
              <a:pPr/>
              <a:t>‹#›</a:t>
            </a:fld>
            <a:endParaRPr lang="en-US"/>
          </a:p>
        </p:txBody>
      </p:sp>
      <p:grpSp>
        <p:nvGrpSpPr>
          <p:cNvPr id="7" name="Group 6">
            <a:extLst>
              <a:ext uri="{FF2B5EF4-FFF2-40B4-BE49-F238E27FC236}">
                <a16:creationId xmlns:a16="http://schemas.microsoft.com/office/drawing/2014/main" id="{B93733B8-A4DC-8A1F-E26A-97F7F9072A4B}"/>
              </a:ext>
            </a:extLst>
          </p:cNvPr>
          <p:cNvGrpSpPr/>
          <p:nvPr userDrawn="1"/>
        </p:nvGrpSpPr>
        <p:grpSpPr>
          <a:xfrm>
            <a:off x="284952" y="242416"/>
            <a:ext cx="596117" cy="375468"/>
            <a:chOff x="-1468528" y="-2319337"/>
            <a:chExt cx="2606578" cy="1641768"/>
          </a:xfrm>
        </p:grpSpPr>
        <p:sp>
          <p:nvSpPr>
            <p:cNvPr id="8" name="Freeform 7">
              <a:extLst>
                <a:ext uri="{FF2B5EF4-FFF2-40B4-BE49-F238E27FC236}">
                  <a16:creationId xmlns:a16="http://schemas.microsoft.com/office/drawing/2014/main" id="{561F5FD9-1CF1-17CD-F65C-B5D6FDC20326}"/>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solidFill>
              <a:schemeClr val="bg1"/>
            </a:solidFill>
            <a:ln w="949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7337006-2717-C209-747F-FC2C008214AE}"/>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solidFill>
              <a:schemeClr val="bg1"/>
            </a:solidFill>
            <a:ln w="949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393B810-FA8E-2D42-C465-31A35CA0D909}"/>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solidFill>
              <a:schemeClr val="bg1"/>
            </a:solidFill>
            <a:ln w="9490" cap="flat">
              <a:no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CD1C826C-6C43-A4CF-68A5-DF66268B7F9E}"/>
              </a:ext>
            </a:extLst>
          </p:cNvPr>
          <p:cNvSpPr>
            <a:spLocks noGrp="1"/>
          </p:cNvSpPr>
          <p:nvPr>
            <p:ph type="title" hasCustomPrompt="1"/>
          </p:nvPr>
        </p:nvSpPr>
        <p:spPr>
          <a:xfrm>
            <a:off x="881069" y="2639674"/>
            <a:ext cx="4665303" cy="1422400"/>
          </a:xfrm>
        </p:spPr>
        <p:txBody>
          <a:bodyPr anchor="ctr"/>
          <a:lstStyle>
            <a:lvl1pPr marL="0" indent="0" algn="l">
              <a:lnSpc>
                <a:spcPct val="80000"/>
              </a:lnSpc>
              <a:buNone/>
              <a:defRPr sz="4400" b="0" i="0">
                <a:solidFill>
                  <a:schemeClr val="bg1"/>
                </a:solidFill>
                <a:latin typeface="Poppins" pitchFamily="2" charset="77"/>
                <a:cs typeface="Poppins" pitchFamily="2" charset="77"/>
              </a:defRPr>
            </a:lvl1pPr>
          </a:lstStyle>
          <a:p>
            <a:r>
              <a:rPr lang="en-GB" sz="4400">
                <a:solidFill>
                  <a:srgbClr val="EDF6F9"/>
                </a:solidFill>
              </a:rPr>
              <a:t>Section</a:t>
            </a:r>
            <a:r>
              <a:rPr lang="en-GB" sz="4400" spc="-145">
                <a:solidFill>
                  <a:srgbClr val="EDF6F9"/>
                </a:solidFill>
              </a:rPr>
              <a:t> </a:t>
            </a:r>
            <a:r>
              <a:rPr lang="en-GB" sz="4400" spc="350">
                <a:solidFill>
                  <a:srgbClr val="EDF6F9"/>
                </a:solidFill>
              </a:rPr>
              <a:t>title </a:t>
            </a:r>
            <a:r>
              <a:rPr lang="en-GB" sz="4400" spc="-70">
                <a:solidFill>
                  <a:srgbClr val="EDF6F9"/>
                </a:solidFill>
              </a:rPr>
              <a:t>goes</a:t>
            </a:r>
            <a:r>
              <a:rPr lang="en-GB" sz="4400" spc="-505">
                <a:solidFill>
                  <a:srgbClr val="EDF6F9"/>
                </a:solidFill>
              </a:rPr>
              <a:t> </a:t>
            </a:r>
            <a:r>
              <a:rPr lang="en-GB" sz="4400" spc="-20">
                <a:solidFill>
                  <a:srgbClr val="EDF6F9"/>
                </a:solidFill>
              </a:rPr>
              <a:t>here</a:t>
            </a:r>
            <a:endParaRPr lang="en-US"/>
          </a:p>
        </p:txBody>
      </p:sp>
    </p:spTree>
    <p:extLst>
      <p:ext uri="{BB962C8B-B14F-4D97-AF65-F5344CB8AC3E}">
        <p14:creationId xmlns:p14="http://schemas.microsoft.com/office/powerpoint/2010/main" val="1675419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6432C-1F9E-6C4E-8E61-5B0C529D84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3E67B9-0450-0B75-4D5A-1A28E2F4EA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2FBEF3-24B3-CC91-260C-E9AE0826A74E}"/>
              </a:ext>
            </a:extLst>
          </p:cNvPr>
          <p:cNvSpPr>
            <a:spLocks noGrp="1"/>
          </p:cNvSpPr>
          <p:nvPr>
            <p:ph type="dt" sz="half" idx="10"/>
          </p:nvPr>
        </p:nvSpPr>
        <p:spPr/>
        <p:txBody>
          <a:bodyPr/>
          <a:lstStyle/>
          <a:p>
            <a:fld id="{5B11F16B-0FC7-46DE-A69A-1BD4CC428B6E}" type="datetimeFigureOut">
              <a:rPr lang="en-GB" smtClean="0"/>
              <a:t>09/01/2024</a:t>
            </a:fld>
            <a:endParaRPr lang="en-GB"/>
          </a:p>
        </p:txBody>
      </p:sp>
      <p:sp>
        <p:nvSpPr>
          <p:cNvPr id="5" name="Footer Placeholder 4">
            <a:extLst>
              <a:ext uri="{FF2B5EF4-FFF2-40B4-BE49-F238E27FC236}">
                <a16:creationId xmlns:a16="http://schemas.microsoft.com/office/drawing/2014/main" id="{36DAE0D9-4112-571A-D2FD-A7ED97D3E6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F50966-9B9E-D284-9FE5-DF6F412ACFF9}"/>
              </a:ext>
            </a:extLst>
          </p:cNvPr>
          <p:cNvSpPr>
            <a:spLocks noGrp="1"/>
          </p:cNvSpPr>
          <p:nvPr>
            <p:ph type="sldNum" sz="quarter" idx="12"/>
          </p:nvPr>
        </p:nvSpPr>
        <p:spPr/>
        <p:txBody>
          <a:bodyPr/>
          <a:lstStyle/>
          <a:p>
            <a:fld id="{B227431E-7134-4936-84A4-74AAA056B5E7}" type="slidenum">
              <a:rPr lang="en-GB" smtClean="0"/>
              <a:t>‹#›</a:t>
            </a:fld>
            <a:endParaRPr lang="en-GB"/>
          </a:p>
        </p:txBody>
      </p:sp>
    </p:spTree>
    <p:extLst>
      <p:ext uri="{BB962C8B-B14F-4D97-AF65-F5344CB8AC3E}">
        <p14:creationId xmlns:p14="http://schemas.microsoft.com/office/powerpoint/2010/main" val="2800976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rve Picture + Pattern Navy">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B1C0718-A65C-5519-1645-DEB7F878E5A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643" y="0"/>
            <a:ext cx="12192000" cy="6858000"/>
          </a:xfrm>
          <a:prstGeom prst="rect">
            <a:avLst/>
          </a:prstGeom>
        </p:spPr>
      </p:pic>
      <p:sp>
        <p:nvSpPr>
          <p:cNvPr id="21" name="Picture Placeholder 20">
            <a:extLst>
              <a:ext uri="{FF2B5EF4-FFF2-40B4-BE49-F238E27FC236}">
                <a16:creationId xmlns:a16="http://schemas.microsoft.com/office/drawing/2014/main" id="{1B25F5B4-FBEE-96FE-3C28-E8938A0E78EF}"/>
              </a:ext>
            </a:extLst>
          </p:cNvPr>
          <p:cNvSpPr>
            <a:spLocks noGrp="1"/>
          </p:cNvSpPr>
          <p:nvPr>
            <p:ph type="pic" sz="quarter" idx="10"/>
          </p:nvPr>
        </p:nvSpPr>
        <p:spPr>
          <a:xfrm>
            <a:off x="5706531" y="0"/>
            <a:ext cx="6485469" cy="6858000"/>
          </a:xfrm>
          <a:custGeom>
            <a:avLst/>
            <a:gdLst>
              <a:gd name="connsiteX0" fmla="*/ 3366382 w 6485469"/>
              <a:gd name="connsiteY0" fmla="*/ 0 h 6858000"/>
              <a:gd name="connsiteX1" fmla="*/ 6485469 w 6485469"/>
              <a:gd name="connsiteY1" fmla="*/ 0 h 6858000"/>
              <a:gd name="connsiteX2" fmla="*/ 6485469 w 6485469"/>
              <a:gd name="connsiteY2" fmla="*/ 2391043 h 6858000"/>
              <a:gd name="connsiteX3" fmla="*/ 6178795 w 6485469"/>
              <a:gd name="connsiteY3" fmla="*/ 2585860 h 6858000"/>
              <a:gd name="connsiteX4" fmla="*/ 3769054 w 6485469"/>
              <a:gd name="connsiteY4" fmla="*/ 6858000 h 6858000"/>
              <a:gd name="connsiteX5" fmla="*/ 0 w 6485469"/>
              <a:gd name="connsiteY5" fmla="*/ 6858000 h 6858000"/>
              <a:gd name="connsiteX6" fmla="*/ 0 w 6485469"/>
              <a:gd name="connsiteY6" fmla="*/ 6857983 h 6858000"/>
              <a:gd name="connsiteX7" fmla="*/ 31395 w 6485469"/>
              <a:gd name="connsiteY7" fmla="*/ 6345469 h 6858000"/>
              <a:gd name="connsiteX8" fmla="*/ 3366382 w 648546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5469" h="6858000">
                <a:moveTo>
                  <a:pt x="3366382" y="0"/>
                </a:moveTo>
                <a:lnTo>
                  <a:pt x="6485469" y="0"/>
                </a:lnTo>
                <a:lnTo>
                  <a:pt x="6485469" y="2391043"/>
                </a:lnTo>
                <a:lnTo>
                  <a:pt x="6178795" y="2585860"/>
                </a:lnTo>
                <a:cubicBezTo>
                  <a:pt x="4801305" y="3535096"/>
                  <a:pt x="3869895" y="5087165"/>
                  <a:pt x="3769054" y="6858000"/>
                </a:cubicBezTo>
                <a:lnTo>
                  <a:pt x="0" y="6858000"/>
                </a:lnTo>
                <a:lnTo>
                  <a:pt x="0" y="6857983"/>
                </a:lnTo>
                <a:lnTo>
                  <a:pt x="31395" y="6345469"/>
                </a:lnTo>
                <a:cubicBezTo>
                  <a:pt x="257304" y="3801526"/>
                  <a:pt x="1507864" y="1547569"/>
                  <a:pt x="3366382" y="0"/>
                </a:cubicBezTo>
                <a:close/>
              </a:path>
            </a:pathLst>
          </a:custGeom>
          <a:solidFill>
            <a:schemeClr val="bg1">
              <a:lumMod val="85000"/>
            </a:schemeClr>
          </a:solidFill>
        </p:spPr>
        <p:txBody>
          <a:bodyPr wrap="square" anchor="ctr">
            <a:noAutofit/>
          </a:bodyPr>
          <a:lstStyle>
            <a:lvl1pPr marL="0" indent="0" algn="ctr">
              <a:buNone/>
              <a:defRPr sz="4400"/>
            </a:lvl1pPr>
          </a:lstStyle>
          <a:p>
            <a:endParaRPr lang="en-US"/>
          </a:p>
        </p:txBody>
      </p:sp>
      <p:sp>
        <p:nvSpPr>
          <p:cNvPr id="30" name="Date Placeholder 2">
            <a:extLst>
              <a:ext uri="{FF2B5EF4-FFF2-40B4-BE49-F238E27FC236}">
                <a16:creationId xmlns:a16="http://schemas.microsoft.com/office/drawing/2014/main" id="{8376587F-F6B9-5B34-25D0-E9E620E09BFF}"/>
              </a:ext>
            </a:extLst>
          </p:cNvPr>
          <p:cNvSpPr>
            <a:spLocks noGrp="1"/>
          </p:cNvSpPr>
          <p:nvPr>
            <p:ph type="dt" sz="half" idx="16"/>
          </p:nvPr>
        </p:nvSpPr>
        <p:spPr>
          <a:xfrm>
            <a:off x="7401015" y="6542722"/>
            <a:ext cx="2743200" cy="123050"/>
          </a:xfrm>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31" name="Footer Placeholder 3">
            <a:extLst>
              <a:ext uri="{FF2B5EF4-FFF2-40B4-BE49-F238E27FC236}">
                <a16:creationId xmlns:a16="http://schemas.microsoft.com/office/drawing/2014/main" id="{04173770-ABFD-F046-0DA1-4598480A074F}"/>
              </a:ext>
            </a:extLst>
          </p:cNvPr>
          <p:cNvSpPr>
            <a:spLocks noGrp="1"/>
          </p:cNvSpPr>
          <p:nvPr>
            <p:ph type="ftr" sz="quarter" idx="11"/>
          </p:nvPr>
        </p:nvSpPr>
        <p:spPr>
          <a:xfrm>
            <a:off x="1824565" y="6542722"/>
            <a:ext cx="4114800" cy="123050"/>
          </a:xfrm>
        </p:spPr>
        <p:txBody>
          <a:bodyPr/>
          <a:lstStyle>
            <a:lvl1pPr>
              <a:defRPr>
                <a:solidFill>
                  <a:schemeClr val="bg1"/>
                </a:solidFill>
              </a:defRPr>
            </a:lvl1pPr>
          </a:lstStyle>
          <a:p>
            <a:endParaRPr lang="en-US"/>
          </a:p>
        </p:txBody>
      </p:sp>
      <p:sp>
        <p:nvSpPr>
          <p:cNvPr id="32" name="Slide Number Placeholder 4">
            <a:extLst>
              <a:ext uri="{FF2B5EF4-FFF2-40B4-BE49-F238E27FC236}">
                <a16:creationId xmlns:a16="http://schemas.microsoft.com/office/drawing/2014/main" id="{5EAB606C-F262-ADEC-3959-8E49810BB30E}"/>
              </a:ext>
            </a:extLst>
          </p:cNvPr>
          <p:cNvSpPr>
            <a:spLocks noGrp="1"/>
          </p:cNvSpPr>
          <p:nvPr>
            <p:ph type="sldNum" sz="quarter" idx="12"/>
          </p:nvPr>
        </p:nvSpPr>
        <p:spPr>
          <a:xfrm>
            <a:off x="12643" y="6544267"/>
            <a:ext cx="322724" cy="121505"/>
          </a:xfrm>
        </p:spPr>
        <p:txBody>
          <a:bodyPr/>
          <a:lstStyle>
            <a:lvl1pPr>
              <a:defRPr>
                <a:solidFill>
                  <a:schemeClr val="bg1"/>
                </a:solidFill>
              </a:defRPr>
            </a:lvl1pPr>
          </a:lstStyle>
          <a:p>
            <a:fld id="{A80BE5A4-50FC-9C48-ABA9-0EF2240C066B}" type="slidenum">
              <a:rPr lang="en-US" smtClean="0"/>
              <a:pPr/>
              <a:t>‹#›</a:t>
            </a:fld>
            <a:endParaRPr lang="en-US"/>
          </a:p>
        </p:txBody>
      </p:sp>
      <p:sp>
        <p:nvSpPr>
          <p:cNvPr id="2" name="Title Placeholder 1">
            <a:extLst>
              <a:ext uri="{FF2B5EF4-FFF2-40B4-BE49-F238E27FC236}">
                <a16:creationId xmlns:a16="http://schemas.microsoft.com/office/drawing/2014/main" id="{ED21C694-BACA-1709-6920-2DA3748A8E18}"/>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bg1"/>
                </a:solidFill>
              </a:defRPr>
            </a:lvl1pPr>
          </a:lstStyle>
          <a:p>
            <a:r>
              <a:rPr lang="en-GB"/>
              <a:t>Click to edit Master title style</a:t>
            </a:r>
            <a:endParaRPr lang="en-US"/>
          </a:p>
        </p:txBody>
      </p:sp>
      <p:sp>
        <p:nvSpPr>
          <p:cNvPr id="3" name="Text Placeholder 26">
            <a:extLst>
              <a:ext uri="{FF2B5EF4-FFF2-40B4-BE49-F238E27FC236}">
                <a16:creationId xmlns:a16="http://schemas.microsoft.com/office/drawing/2014/main" id="{77C2FBD3-7E01-0C81-0D04-A1F7C266EAE0}"/>
              </a:ext>
            </a:extLst>
          </p:cNvPr>
          <p:cNvSpPr>
            <a:spLocks noGrp="1"/>
          </p:cNvSpPr>
          <p:nvPr>
            <p:ph type="body" sz="quarter" idx="14"/>
          </p:nvPr>
        </p:nvSpPr>
        <p:spPr>
          <a:xfrm>
            <a:off x="881069" y="2878656"/>
            <a:ext cx="3311369" cy="216983"/>
          </a:xfrm>
        </p:spPr>
        <p:txBody>
          <a:bodyPr/>
          <a:lstStyle>
            <a:lvl1pPr marL="0" indent="0">
              <a:buNone/>
              <a:defRPr sz="1400" b="1"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4" name="Text Placeholder 28">
            <a:extLst>
              <a:ext uri="{FF2B5EF4-FFF2-40B4-BE49-F238E27FC236}">
                <a16:creationId xmlns:a16="http://schemas.microsoft.com/office/drawing/2014/main" id="{BED76BBE-6289-A7B6-5A2A-C7120FBAA8B3}"/>
              </a:ext>
            </a:extLst>
          </p:cNvPr>
          <p:cNvSpPr>
            <a:spLocks noGrp="1"/>
          </p:cNvSpPr>
          <p:nvPr>
            <p:ph type="body" sz="quarter" idx="15"/>
          </p:nvPr>
        </p:nvSpPr>
        <p:spPr>
          <a:xfrm>
            <a:off x="881068" y="3353974"/>
            <a:ext cx="3311369" cy="1422001"/>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39509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621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01">
    <p:spTree>
      <p:nvGrpSpPr>
        <p:cNvPr id="1" name=""/>
        <p:cNvGrpSpPr/>
        <p:nvPr/>
      </p:nvGrpSpPr>
      <p:grpSpPr>
        <a:xfrm>
          <a:off x="0" y="0"/>
          <a:ext cx="0" cy="0"/>
          <a:chOff x="0" y="0"/>
          <a:chExt cx="0" cy="0"/>
        </a:xfrm>
      </p:grpSpPr>
      <p:pic>
        <p:nvPicPr>
          <p:cNvPr id="6" name="Picture 5" descr="A picture containing blue, screenshot, electric blue, graphics&#10;&#10;Description automatically generated">
            <a:extLst>
              <a:ext uri="{FF2B5EF4-FFF2-40B4-BE49-F238E27FC236}">
                <a16:creationId xmlns:a16="http://schemas.microsoft.com/office/drawing/2014/main" id="{9CE385E9-7EFA-245A-3F6A-44363481EE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3F966F-AFEA-AAD6-8121-3454C6F9282E}"/>
              </a:ext>
            </a:extLst>
          </p:cNvPr>
          <p:cNvSpPr>
            <a:spLocks noGrp="1"/>
          </p:cNvSpPr>
          <p:nvPr>
            <p:ph type="title"/>
          </p:nvPr>
        </p:nvSpPr>
        <p:spPr>
          <a:xfrm>
            <a:off x="923941" y="4114800"/>
            <a:ext cx="10472730" cy="605083"/>
          </a:xfrm>
        </p:spPr>
        <p:txBody>
          <a:bodyPr/>
          <a:lstStyle>
            <a:lvl1pPr marL="0" indent="0" algn="ctr">
              <a:buNone/>
              <a:defRPr b="0" i="0">
                <a:solidFill>
                  <a:schemeClr val="bg1"/>
                </a:solidFill>
                <a:latin typeface="Poppins" pitchFamily="2" charset="77"/>
                <a:cs typeface="Poppins" pitchFamily="2" charset="77"/>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C887654A-F276-0E61-0BF3-362D30298CB3}"/>
              </a:ext>
            </a:extLst>
          </p:cNvPr>
          <p:cNvSpPr>
            <a:spLocks noGrp="1"/>
          </p:cNvSpPr>
          <p:nvPr>
            <p:ph type="dt" sz="half" idx="10"/>
          </p:nvPr>
        </p:nvSpPr>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B637CD99-9074-1079-205E-7B00C475865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3C6DD9C9-3879-7568-38E0-A37F7B9A6E42}"/>
              </a:ext>
            </a:extLst>
          </p:cNvPr>
          <p:cNvSpPr>
            <a:spLocks noGrp="1"/>
          </p:cNvSpPr>
          <p:nvPr>
            <p:ph type="sldNum" sz="quarter" idx="12"/>
          </p:nvPr>
        </p:nvSpPr>
        <p:spPr/>
        <p:txBody>
          <a:bodyPr/>
          <a:lstStyle>
            <a:lvl1pPr>
              <a:defRPr>
                <a:solidFill>
                  <a:schemeClr val="bg1"/>
                </a:solidFill>
              </a:defRPr>
            </a:lvl1pPr>
          </a:lstStyle>
          <a:p>
            <a:fld id="{A80BE5A4-50FC-9C48-ABA9-0EF2240C066B}" type="slidenum">
              <a:rPr lang="en-US" smtClean="0"/>
              <a:pPr/>
              <a:t>‹#›</a:t>
            </a:fld>
            <a:endParaRPr lang="en-US"/>
          </a:p>
        </p:txBody>
      </p:sp>
      <p:grpSp>
        <p:nvGrpSpPr>
          <p:cNvPr id="11" name="Group 10">
            <a:extLst>
              <a:ext uri="{FF2B5EF4-FFF2-40B4-BE49-F238E27FC236}">
                <a16:creationId xmlns:a16="http://schemas.microsoft.com/office/drawing/2014/main" id="{65D3294F-3368-D0E5-3607-9B89965406B6}"/>
              </a:ext>
            </a:extLst>
          </p:cNvPr>
          <p:cNvGrpSpPr/>
          <p:nvPr userDrawn="1"/>
        </p:nvGrpSpPr>
        <p:grpSpPr>
          <a:xfrm>
            <a:off x="4687811" y="2002238"/>
            <a:ext cx="2816377" cy="1773912"/>
            <a:chOff x="-1468528" y="-2319337"/>
            <a:chExt cx="2606578" cy="1641768"/>
          </a:xfrm>
        </p:grpSpPr>
        <p:sp>
          <p:nvSpPr>
            <p:cNvPr id="12" name="Freeform 11">
              <a:extLst>
                <a:ext uri="{FF2B5EF4-FFF2-40B4-BE49-F238E27FC236}">
                  <a16:creationId xmlns:a16="http://schemas.microsoft.com/office/drawing/2014/main" id="{8776981F-3D62-AC53-6414-35D7147533E3}"/>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solidFill>
              <a:schemeClr val="bg1"/>
            </a:solidFill>
            <a:ln w="949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74888E5-17DC-AF92-1DB6-8E3430A436E3}"/>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solidFill>
              <a:schemeClr val="bg1"/>
            </a:solidFill>
            <a:ln w="949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D385CDE-F2DD-AD07-3996-E63D53D9D5D3}"/>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solidFill>
              <a:schemeClr val="bg1"/>
            </a:solidFill>
            <a:ln w="9490" cap="flat">
              <a:noFill/>
              <a:prstDash val="solid"/>
              <a:miter/>
            </a:ln>
          </p:spPr>
          <p:txBody>
            <a:bodyPr rtlCol="0" anchor="ctr"/>
            <a:lstStyle/>
            <a:p>
              <a:endParaRPr lang="en-US"/>
            </a:p>
          </p:txBody>
        </p:sp>
      </p:grpSp>
    </p:spTree>
    <p:extLst>
      <p:ext uri="{BB962C8B-B14F-4D97-AF65-F5344CB8AC3E}">
        <p14:creationId xmlns:p14="http://schemas.microsoft.com/office/powerpoint/2010/main" val="550653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0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E385E9-7EFA-245A-3F6A-44363481EE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3F966F-AFEA-AAD6-8121-3454C6F9282E}"/>
              </a:ext>
            </a:extLst>
          </p:cNvPr>
          <p:cNvSpPr>
            <a:spLocks noGrp="1"/>
          </p:cNvSpPr>
          <p:nvPr>
            <p:ph type="title"/>
          </p:nvPr>
        </p:nvSpPr>
        <p:spPr>
          <a:xfrm>
            <a:off x="923941" y="4114800"/>
            <a:ext cx="10472730" cy="605083"/>
          </a:xfrm>
        </p:spPr>
        <p:txBody>
          <a:bodyPr/>
          <a:lstStyle>
            <a:lvl1pPr marL="0" indent="0" algn="ctr">
              <a:buNone/>
              <a:defRPr b="0" i="0">
                <a:solidFill>
                  <a:schemeClr val="bg1"/>
                </a:solidFill>
                <a:latin typeface="Poppins" pitchFamily="2" charset="77"/>
                <a:cs typeface="Poppins" pitchFamily="2" charset="77"/>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C887654A-F276-0E61-0BF3-362D30298CB3}"/>
              </a:ext>
            </a:extLst>
          </p:cNvPr>
          <p:cNvSpPr>
            <a:spLocks noGrp="1"/>
          </p:cNvSpPr>
          <p:nvPr>
            <p:ph type="dt" sz="half" idx="10"/>
          </p:nvPr>
        </p:nvSpPr>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B637CD99-9074-1079-205E-7B00C475865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3C6DD9C9-3879-7568-38E0-A37F7B9A6E42}"/>
              </a:ext>
            </a:extLst>
          </p:cNvPr>
          <p:cNvSpPr>
            <a:spLocks noGrp="1"/>
          </p:cNvSpPr>
          <p:nvPr>
            <p:ph type="sldNum" sz="quarter" idx="12"/>
          </p:nvPr>
        </p:nvSpPr>
        <p:spPr/>
        <p:txBody>
          <a:bodyPr/>
          <a:lstStyle>
            <a:lvl1pPr>
              <a:defRPr>
                <a:solidFill>
                  <a:schemeClr val="bg1"/>
                </a:solidFill>
              </a:defRPr>
            </a:lvl1pPr>
          </a:lstStyle>
          <a:p>
            <a:fld id="{A80BE5A4-50FC-9C48-ABA9-0EF2240C066B}" type="slidenum">
              <a:rPr lang="en-US" smtClean="0"/>
              <a:pPr/>
              <a:t>‹#›</a:t>
            </a:fld>
            <a:endParaRPr lang="en-US"/>
          </a:p>
        </p:txBody>
      </p:sp>
      <p:grpSp>
        <p:nvGrpSpPr>
          <p:cNvPr id="7" name="Group 6">
            <a:extLst>
              <a:ext uri="{FF2B5EF4-FFF2-40B4-BE49-F238E27FC236}">
                <a16:creationId xmlns:a16="http://schemas.microsoft.com/office/drawing/2014/main" id="{30B96C3F-4B45-E764-F6FA-77C1D06402D7}"/>
              </a:ext>
            </a:extLst>
          </p:cNvPr>
          <p:cNvGrpSpPr/>
          <p:nvPr userDrawn="1"/>
        </p:nvGrpSpPr>
        <p:grpSpPr>
          <a:xfrm>
            <a:off x="4687811" y="2002238"/>
            <a:ext cx="2816377" cy="1773912"/>
            <a:chOff x="-1468528" y="-2319337"/>
            <a:chExt cx="2606578" cy="1641768"/>
          </a:xfrm>
        </p:grpSpPr>
        <p:sp>
          <p:nvSpPr>
            <p:cNvPr id="8" name="Freeform 7">
              <a:extLst>
                <a:ext uri="{FF2B5EF4-FFF2-40B4-BE49-F238E27FC236}">
                  <a16:creationId xmlns:a16="http://schemas.microsoft.com/office/drawing/2014/main" id="{9E3C777B-C701-9910-7BDB-BC1FCEC7DD48}"/>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solidFill>
              <a:schemeClr val="bg1"/>
            </a:solidFill>
            <a:ln w="949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B824DB6-126D-2B5C-6C99-816D630E9E1C}"/>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solidFill>
              <a:schemeClr val="bg1"/>
            </a:solidFill>
            <a:ln w="949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D8BE2D9-E22A-FFCC-A2DE-ADBE16E16D49}"/>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solidFill>
              <a:schemeClr val="bg1"/>
            </a:solidFill>
            <a:ln w="9490" cap="flat">
              <a:noFill/>
              <a:prstDash val="solid"/>
              <a:miter/>
            </a:ln>
          </p:spPr>
          <p:txBody>
            <a:bodyPr rtlCol="0" anchor="ctr"/>
            <a:lstStyle/>
            <a:p>
              <a:endParaRPr lang="en-US"/>
            </a:p>
          </p:txBody>
        </p:sp>
      </p:grpSp>
    </p:spTree>
    <p:extLst>
      <p:ext uri="{BB962C8B-B14F-4D97-AF65-F5344CB8AC3E}">
        <p14:creationId xmlns:p14="http://schemas.microsoft.com/office/powerpoint/2010/main" val="1854253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0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E385E9-7EFA-245A-3F6A-44363481EE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3F966F-AFEA-AAD6-8121-3454C6F9282E}"/>
              </a:ext>
            </a:extLst>
          </p:cNvPr>
          <p:cNvSpPr>
            <a:spLocks noGrp="1"/>
          </p:cNvSpPr>
          <p:nvPr>
            <p:ph type="title"/>
          </p:nvPr>
        </p:nvSpPr>
        <p:spPr>
          <a:xfrm>
            <a:off x="923941" y="4114800"/>
            <a:ext cx="10472730" cy="605083"/>
          </a:xfrm>
        </p:spPr>
        <p:txBody>
          <a:bodyPr/>
          <a:lstStyle>
            <a:lvl1pPr marL="0" indent="0" algn="ctr">
              <a:buNone/>
              <a:defRPr b="0" i="0">
                <a:solidFill>
                  <a:schemeClr val="bg1"/>
                </a:solidFill>
                <a:latin typeface="Poppins" pitchFamily="2" charset="77"/>
                <a:cs typeface="Poppins" pitchFamily="2" charset="77"/>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C887654A-F276-0E61-0BF3-362D30298CB3}"/>
              </a:ext>
            </a:extLst>
          </p:cNvPr>
          <p:cNvSpPr>
            <a:spLocks noGrp="1"/>
          </p:cNvSpPr>
          <p:nvPr>
            <p:ph type="dt" sz="half" idx="10"/>
          </p:nvPr>
        </p:nvSpPr>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B637CD99-9074-1079-205E-7B00C475865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3C6DD9C9-3879-7568-38E0-A37F7B9A6E42}"/>
              </a:ext>
            </a:extLst>
          </p:cNvPr>
          <p:cNvSpPr>
            <a:spLocks noGrp="1"/>
          </p:cNvSpPr>
          <p:nvPr>
            <p:ph type="sldNum" sz="quarter" idx="12"/>
          </p:nvPr>
        </p:nvSpPr>
        <p:spPr/>
        <p:txBody>
          <a:bodyPr/>
          <a:lstStyle>
            <a:lvl1pPr>
              <a:defRPr>
                <a:solidFill>
                  <a:schemeClr val="bg1"/>
                </a:solidFill>
              </a:defRPr>
            </a:lvl1pPr>
          </a:lstStyle>
          <a:p>
            <a:fld id="{A80BE5A4-50FC-9C48-ABA9-0EF2240C066B}" type="slidenum">
              <a:rPr lang="en-US" smtClean="0"/>
              <a:pPr/>
              <a:t>‹#›</a:t>
            </a:fld>
            <a:endParaRPr lang="en-US"/>
          </a:p>
        </p:txBody>
      </p:sp>
      <p:grpSp>
        <p:nvGrpSpPr>
          <p:cNvPr id="7" name="Group 6">
            <a:extLst>
              <a:ext uri="{FF2B5EF4-FFF2-40B4-BE49-F238E27FC236}">
                <a16:creationId xmlns:a16="http://schemas.microsoft.com/office/drawing/2014/main" id="{DACFAB3B-A9D2-F812-E894-0A1DA1C8472B}"/>
              </a:ext>
            </a:extLst>
          </p:cNvPr>
          <p:cNvGrpSpPr/>
          <p:nvPr userDrawn="1"/>
        </p:nvGrpSpPr>
        <p:grpSpPr>
          <a:xfrm>
            <a:off x="4687811" y="2002238"/>
            <a:ext cx="2816377" cy="1773912"/>
            <a:chOff x="-1468528" y="-2319337"/>
            <a:chExt cx="2606578" cy="1641768"/>
          </a:xfrm>
        </p:grpSpPr>
        <p:sp>
          <p:nvSpPr>
            <p:cNvPr id="8" name="Freeform 7">
              <a:extLst>
                <a:ext uri="{FF2B5EF4-FFF2-40B4-BE49-F238E27FC236}">
                  <a16:creationId xmlns:a16="http://schemas.microsoft.com/office/drawing/2014/main" id="{65793E1C-727D-75D7-5721-8CB2156336B3}"/>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solidFill>
              <a:schemeClr val="bg1"/>
            </a:solidFill>
            <a:ln w="949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F7E661B0-CB7A-3CF7-845B-3905AB9B02B3}"/>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solidFill>
              <a:schemeClr val="bg1"/>
            </a:solidFill>
            <a:ln w="949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7C15FE5-ED08-5109-05C9-AE8B1007032C}"/>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solidFill>
              <a:schemeClr val="bg1"/>
            </a:solidFill>
            <a:ln w="9490" cap="flat">
              <a:noFill/>
              <a:prstDash val="solid"/>
              <a:miter/>
            </a:ln>
          </p:spPr>
          <p:txBody>
            <a:bodyPr rtlCol="0" anchor="ctr"/>
            <a:lstStyle/>
            <a:p>
              <a:endParaRPr lang="en-US"/>
            </a:p>
          </p:txBody>
        </p:sp>
      </p:grpSp>
    </p:spTree>
    <p:extLst>
      <p:ext uri="{BB962C8B-B14F-4D97-AF65-F5344CB8AC3E}">
        <p14:creationId xmlns:p14="http://schemas.microsoft.com/office/powerpoint/2010/main" val="4173808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0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E385E9-7EFA-245A-3F6A-44363481EE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3F966F-AFEA-AAD6-8121-3454C6F9282E}"/>
              </a:ext>
            </a:extLst>
          </p:cNvPr>
          <p:cNvSpPr>
            <a:spLocks noGrp="1"/>
          </p:cNvSpPr>
          <p:nvPr>
            <p:ph type="title"/>
          </p:nvPr>
        </p:nvSpPr>
        <p:spPr>
          <a:xfrm>
            <a:off x="923941" y="4114800"/>
            <a:ext cx="10472730" cy="605083"/>
          </a:xfrm>
        </p:spPr>
        <p:txBody>
          <a:bodyPr/>
          <a:lstStyle>
            <a:lvl1pPr marL="0" indent="0" algn="ctr">
              <a:buNone/>
              <a:defRPr b="0" i="0">
                <a:solidFill>
                  <a:schemeClr val="bg1"/>
                </a:solidFill>
                <a:latin typeface="Poppins" pitchFamily="2" charset="77"/>
                <a:cs typeface="Poppins" pitchFamily="2" charset="77"/>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C887654A-F276-0E61-0BF3-362D30298CB3}"/>
              </a:ext>
            </a:extLst>
          </p:cNvPr>
          <p:cNvSpPr>
            <a:spLocks noGrp="1"/>
          </p:cNvSpPr>
          <p:nvPr>
            <p:ph type="dt" sz="half" idx="10"/>
          </p:nvPr>
        </p:nvSpPr>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B637CD99-9074-1079-205E-7B00C475865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3C6DD9C9-3879-7568-38E0-A37F7B9A6E42}"/>
              </a:ext>
            </a:extLst>
          </p:cNvPr>
          <p:cNvSpPr>
            <a:spLocks noGrp="1"/>
          </p:cNvSpPr>
          <p:nvPr>
            <p:ph type="sldNum" sz="quarter" idx="12"/>
          </p:nvPr>
        </p:nvSpPr>
        <p:spPr/>
        <p:txBody>
          <a:bodyPr/>
          <a:lstStyle>
            <a:lvl1pPr>
              <a:defRPr>
                <a:solidFill>
                  <a:schemeClr val="bg1"/>
                </a:solidFill>
              </a:defRPr>
            </a:lvl1pPr>
          </a:lstStyle>
          <a:p>
            <a:fld id="{A80BE5A4-50FC-9C48-ABA9-0EF2240C066B}" type="slidenum">
              <a:rPr lang="en-US" smtClean="0"/>
              <a:pPr/>
              <a:t>‹#›</a:t>
            </a:fld>
            <a:endParaRPr lang="en-US"/>
          </a:p>
        </p:txBody>
      </p:sp>
      <p:grpSp>
        <p:nvGrpSpPr>
          <p:cNvPr id="7" name="Group 6">
            <a:extLst>
              <a:ext uri="{FF2B5EF4-FFF2-40B4-BE49-F238E27FC236}">
                <a16:creationId xmlns:a16="http://schemas.microsoft.com/office/drawing/2014/main" id="{E864C249-9340-99B2-18C1-250F6650507E}"/>
              </a:ext>
            </a:extLst>
          </p:cNvPr>
          <p:cNvGrpSpPr/>
          <p:nvPr userDrawn="1"/>
        </p:nvGrpSpPr>
        <p:grpSpPr>
          <a:xfrm>
            <a:off x="4687811" y="2002238"/>
            <a:ext cx="2816377" cy="1773912"/>
            <a:chOff x="-1468528" y="-2319337"/>
            <a:chExt cx="2606578" cy="1641768"/>
          </a:xfrm>
        </p:grpSpPr>
        <p:sp>
          <p:nvSpPr>
            <p:cNvPr id="8" name="Freeform 7">
              <a:extLst>
                <a:ext uri="{FF2B5EF4-FFF2-40B4-BE49-F238E27FC236}">
                  <a16:creationId xmlns:a16="http://schemas.microsoft.com/office/drawing/2014/main" id="{79005588-6994-0640-BAA7-B109F1E7843D}"/>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solidFill>
              <a:schemeClr val="bg1"/>
            </a:solidFill>
            <a:ln w="949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A4AAF58-6742-709A-BBF9-2CC79FC142AB}"/>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solidFill>
              <a:schemeClr val="bg1"/>
            </a:solidFill>
            <a:ln w="949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A857513-EA09-96FC-9CC7-F6821CE6A02F}"/>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solidFill>
              <a:schemeClr val="bg1"/>
            </a:solidFill>
            <a:ln w="9490" cap="flat">
              <a:noFill/>
              <a:prstDash val="solid"/>
              <a:miter/>
            </a:ln>
          </p:spPr>
          <p:txBody>
            <a:bodyPr rtlCol="0" anchor="ctr"/>
            <a:lstStyle/>
            <a:p>
              <a:endParaRPr lang="en-US"/>
            </a:p>
          </p:txBody>
        </p:sp>
      </p:grpSp>
    </p:spTree>
    <p:extLst>
      <p:ext uri="{BB962C8B-B14F-4D97-AF65-F5344CB8AC3E}">
        <p14:creationId xmlns:p14="http://schemas.microsoft.com/office/powerpoint/2010/main" val="1047174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s/Agend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D762C4-34C7-D869-5603-6C75E3BC69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643" y="0"/>
            <a:ext cx="12192000" cy="6858000"/>
          </a:xfrm>
          <a:prstGeom prst="rect">
            <a:avLst/>
          </a:prstGeom>
        </p:spPr>
      </p:pic>
      <p:sp>
        <p:nvSpPr>
          <p:cNvPr id="2" name="Title Placeholder 1">
            <a:extLst>
              <a:ext uri="{FF2B5EF4-FFF2-40B4-BE49-F238E27FC236}">
                <a16:creationId xmlns:a16="http://schemas.microsoft.com/office/drawing/2014/main" id="{73F8FAC1-EEDA-884A-B90A-F6F46FF42F6A}"/>
              </a:ext>
            </a:extLst>
          </p:cNvPr>
          <p:cNvSpPr>
            <a:spLocks noGrp="1"/>
          </p:cNvSpPr>
          <p:nvPr>
            <p:ph type="title"/>
          </p:nvPr>
        </p:nvSpPr>
        <p:spPr>
          <a:xfrm>
            <a:off x="881069" y="1456267"/>
            <a:ext cx="4487334" cy="375469"/>
          </a:xfrm>
          <a:prstGeom prst="rect">
            <a:avLst/>
          </a:prstGeom>
        </p:spPr>
        <p:txBody>
          <a:bodyPr vert="horz" lIns="0" tIns="0" rIns="0" bIns="0" rtlCol="0" anchor="t">
            <a:noAutofit/>
          </a:bodyPr>
          <a:lstStyle>
            <a:lvl1pPr marL="0" indent="0">
              <a:buNone/>
              <a:defRPr sz="2400">
                <a:solidFill>
                  <a:schemeClr val="bg1"/>
                </a:solidFill>
              </a:defRPr>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450D4B21-5D64-D01F-BBC9-089A19DABA96}"/>
              </a:ext>
            </a:extLst>
          </p:cNvPr>
          <p:cNvSpPr>
            <a:spLocks noGrp="1"/>
          </p:cNvSpPr>
          <p:nvPr>
            <p:ph type="dt" sz="half" idx="2"/>
          </p:nvPr>
        </p:nvSpPr>
        <p:spPr>
          <a:xfrm>
            <a:off x="7401015" y="6542722"/>
            <a:ext cx="2743200" cy="123050"/>
          </a:xfrm>
          <a:prstGeom prst="rect">
            <a:avLst/>
          </a:prstGeom>
        </p:spPr>
        <p:txBody>
          <a:bodyPr vert="horz" lIns="0" tIns="0" rIns="0" bIns="0" rtlCol="0" anchor="ctr">
            <a:noAutofit/>
          </a:bodyPr>
          <a:lstStyle>
            <a:lvl1pPr algn="l">
              <a:defRPr sz="1000" b="0" i="0">
                <a:solidFill>
                  <a:schemeClr val="bg1"/>
                </a:solidFill>
                <a:latin typeface="Poppins" pitchFamily="2" charset="77"/>
              </a:defRPr>
            </a:lvl1pPr>
          </a:lstStyle>
          <a:p>
            <a:fld id="{BD027D24-124C-4F49-82A0-9C5222E75C66}" type="datetimeFigureOut">
              <a:rPr lang="en-US" smtClean="0"/>
              <a:pPr/>
              <a:t>1/9/2024</a:t>
            </a:fld>
            <a:endParaRPr lang="en-US"/>
          </a:p>
        </p:txBody>
      </p:sp>
      <p:sp>
        <p:nvSpPr>
          <p:cNvPr id="5" name="Footer Placeholder 4">
            <a:extLst>
              <a:ext uri="{FF2B5EF4-FFF2-40B4-BE49-F238E27FC236}">
                <a16:creationId xmlns:a16="http://schemas.microsoft.com/office/drawing/2014/main" id="{27D7528E-7D2D-6B61-32D7-48886EFAE833}"/>
              </a:ext>
            </a:extLst>
          </p:cNvPr>
          <p:cNvSpPr>
            <a:spLocks noGrp="1"/>
          </p:cNvSpPr>
          <p:nvPr>
            <p:ph type="ftr" sz="quarter" idx="3"/>
          </p:nvPr>
        </p:nvSpPr>
        <p:spPr>
          <a:xfrm>
            <a:off x="1824565" y="6542722"/>
            <a:ext cx="4114800" cy="123050"/>
          </a:xfrm>
          <a:prstGeom prst="rect">
            <a:avLst/>
          </a:prstGeom>
        </p:spPr>
        <p:txBody>
          <a:bodyPr vert="horz" lIns="0" tIns="0" rIns="0" bIns="0" rtlCol="0" anchor="ctr">
            <a:noAutofit/>
          </a:bodyPr>
          <a:lstStyle>
            <a:lvl1pPr algn="ctr">
              <a:defRPr sz="1000" b="0" i="0">
                <a:solidFill>
                  <a:schemeClr val="bg1"/>
                </a:solidFill>
                <a:latin typeface="Poppins" pitchFamily="2" charset="77"/>
              </a:defRPr>
            </a:lvl1pPr>
          </a:lstStyle>
          <a:p>
            <a:endParaRPr lang="en-US"/>
          </a:p>
        </p:txBody>
      </p:sp>
      <p:sp>
        <p:nvSpPr>
          <p:cNvPr id="6" name="Slide Number Placeholder 5">
            <a:extLst>
              <a:ext uri="{FF2B5EF4-FFF2-40B4-BE49-F238E27FC236}">
                <a16:creationId xmlns:a16="http://schemas.microsoft.com/office/drawing/2014/main" id="{FA2E8C46-2BFD-A1FF-9642-939CBB40F71D}"/>
              </a:ext>
            </a:extLst>
          </p:cNvPr>
          <p:cNvSpPr>
            <a:spLocks noGrp="1"/>
          </p:cNvSpPr>
          <p:nvPr>
            <p:ph type="sldNum" sz="quarter" idx="4"/>
          </p:nvPr>
        </p:nvSpPr>
        <p:spPr>
          <a:xfrm>
            <a:off x="12643" y="6544267"/>
            <a:ext cx="322724" cy="121505"/>
          </a:xfrm>
          <a:prstGeom prst="rect">
            <a:avLst/>
          </a:prstGeom>
        </p:spPr>
        <p:txBody>
          <a:bodyPr vert="horz" wrap="none" lIns="0" tIns="0" rIns="0" bIns="0" rtlCol="0" anchor="ctr">
            <a:noAutofit/>
          </a:bodyPr>
          <a:lstStyle>
            <a:lvl1pPr algn="r">
              <a:defRPr sz="1000" b="0" i="0">
                <a:solidFill>
                  <a:schemeClr val="bg1"/>
                </a:solidFill>
                <a:latin typeface="Poppins" pitchFamily="2" charset="77"/>
              </a:defRPr>
            </a:lvl1pPr>
          </a:lstStyle>
          <a:p>
            <a:fld id="{A80BE5A4-50FC-9C48-ABA9-0EF2240C066B}" type="slidenum">
              <a:rPr lang="en-US" smtClean="0"/>
              <a:pPr/>
              <a:t>‹#›</a:t>
            </a:fld>
            <a:endParaRPr lang="en-US"/>
          </a:p>
        </p:txBody>
      </p:sp>
      <p:sp>
        <p:nvSpPr>
          <p:cNvPr id="29" name="Text Placeholder 28">
            <a:extLst>
              <a:ext uri="{FF2B5EF4-FFF2-40B4-BE49-F238E27FC236}">
                <a16:creationId xmlns:a16="http://schemas.microsoft.com/office/drawing/2014/main" id="{B1069BD6-3254-EEDC-6DCB-A3117AEBC037}"/>
              </a:ext>
            </a:extLst>
          </p:cNvPr>
          <p:cNvSpPr>
            <a:spLocks noGrp="1"/>
          </p:cNvSpPr>
          <p:nvPr>
            <p:ph type="body" sz="quarter" idx="15"/>
          </p:nvPr>
        </p:nvSpPr>
        <p:spPr>
          <a:xfrm>
            <a:off x="881070" y="2108386"/>
            <a:ext cx="371997" cy="2412287"/>
          </a:xfrm>
        </p:spPr>
        <p:txBody>
          <a:bodyPr/>
          <a:lstStyle>
            <a:lvl1pPr marL="0" indent="0" algn="l">
              <a:lnSpc>
                <a:spcPts val="2000"/>
              </a:lnSpc>
              <a:spcAft>
                <a:spcPts val="0"/>
              </a:spcAft>
              <a:buNone/>
              <a:defRPr sz="1600" b="1" i="0">
                <a:solidFill>
                  <a:schemeClr val="bg1"/>
                </a:solidFill>
                <a:latin typeface="Poppins" pitchFamily="2" charset="77"/>
                <a:cs typeface="Poppins" pitchFamily="2" charset="77"/>
              </a:defRPr>
            </a:lvl1pPr>
            <a:lvl2pPr marL="216000" indent="0" algn="l">
              <a:lnSpc>
                <a:spcPts val="2000"/>
              </a:lnSpc>
              <a:spcAft>
                <a:spcPts val="0"/>
              </a:spcAft>
              <a:buNone/>
              <a:defRPr sz="1600" b="1" i="0">
                <a:solidFill>
                  <a:schemeClr val="bg1"/>
                </a:solidFill>
                <a:latin typeface="Poppins" pitchFamily="2" charset="77"/>
                <a:cs typeface="Poppins" pitchFamily="2" charset="77"/>
              </a:defRPr>
            </a:lvl2pPr>
            <a:lvl3pPr marL="432000" indent="0" algn="l">
              <a:lnSpc>
                <a:spcPts val="2000"/>
              </a:lnSpc>
              <a:spcAft>
                <a:spcPts val="0"/>
              </a:spcAft>
              <a:buNone/>
              <a:defRPr sz="1600" b="1" i="0">
                <a:solidFill>
                  <a:schemeClr val="bg1"/>
                </a:solidFill>
                <a:latin typeface="Poppins" pitchFamily="2" charset="77"/>
                <a:cs typeface="Poppins" pitchFamily="2" charset="77"/>
              </a:defRPr>
            </a:lvl3pPr>
            <a:lvl4pPr marL="648000" indent="0" algn="l">
              <a:lnSpc>
                <a:spcPts val="2000"/>
              </a:lnSpc>
              <a:spcAft>
                <a:spcPts val="0"/>
              </a:spcAft>
              <a:buNone/>
              <a:defRPr sz="1600" b="1" i="0">
                <a:solidFill>
                  <a:schemeClr val="bg1"/>
                </a:solidFill>
                <a:latin typeface="Poppins" pitchFamily="2" charset="77"/>
                <a:cs typeface="Poppins" pitchFamily="2" charset="77"/>
              </a:defRPr>
            </a:lvl4pPr>
            <a:lvl5pPr marL="792000" indent="0" algn="l">
              <a:lnSpc>
                <a:spcPts val="2000"/>
              </a:lnSpc>
              <a:spcAft>
                <a:spcPts val="0"/>
              </a:spcAft>
              <a:buNone/>
              <a:defRPr sz="1600" b="1" i="0">
                <a:solidFill>
                  <a:schemeClr val="bg1"/>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8" name="Group 7">
            <a:extLst>
              <a:ext uri="{FF2B5EF4-FFF2-40B4-BE49-F238E27FC236}">
                <a16:creationId xmlns:a16="http://schemas.microsoft.com/office/drawing/2014/main" id="{2DCD5B25-4A4B-CB88-55D4-E3225022DFAD}"/>
              </a:ext>
            </a:extLst>
          </p:cNvPr>
          <p:cNvGrpSpPr/>
          <p:nvPr userDrawn="1"/>
        </p:nvGrpSpPr>
        <p:grpSpPr>
          <a:xfrm>
            <a:off x="284952" y="242416"/>
            <a:ext cx="596117" cy="375468"/>
            <a:chOff x="-1468528" y="-2319337"/>
            <a:chExt cx="2606578" cy="1641768"/>
          </a:xfrm>
          <a:solidFill>
            <a:schemeClr val="bg1"/>
          </a:solidFill>
        </p:grpSpPr>
        <p:sp>
          <p:nvSpPr>
            <p:cNvPr id="9" name="Freeform 8">
              <a:extLst>
                <a:ext uri="{FF2B5EF4-FFF2-40B4-BE49-F238E27FC236}">
                  <a16:creationId xmlns:a16="http://schemas.microsoft.com/office/drawing/2014/main" id="{F728037C-EA38-1464-BA71-A28293F5D7A5}"/>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2C35904-7E9E-A5CE-E4D3-64B25A6F0B6D}"/>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8437A8E-2E54-3D07-2980-7369B0919AB2}"/>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p>
          </p:txBody>
        </p:sp>
      </p:grpSp>
      <p:sp>
        <p:nvSpPr>
          <p:cNvPr id="19" name="Text Placeholder 18">
            <a:extLst>
              <a:ext uri="{FF2B5EF4-FFF2-40B4-BE49-F238E27FC236}">
                <a16:creationId xmlns:a16="http://schemas.microsoft.com/office/drawing/2014/main" id="{5F083B63-2286-C977-C3CB-81603316E0B4}"/>
              </a:ext>
            </a:extLst>
          </p:cNvPr>
          <p:cNvSpPr>
            <a:spLocks noGrp="1"/>
          </p:cNvSpPr>
          <p:nvPr>
            <p:ph type="body" sz="quarter" idx="16"/>
          </p:nvPr>
        </p:nvSpPr>
        <p:spPr>
          <a:xfrm>
            <a:off x="1422400" y="2108386"/>
            <a:ext cx="3946526" cy="2412287"/>
          </a:xfrm>
        </p:spPr>
        <p:txBody>
          <a:bodyPr/>
          <a:lstStyle>
            <a:lvl1pPr marL="0" indent="0">
              <a:lnSpc>
                <a:spcPts val="2000"/>
              </a:lnSpc>
              <a:spcAft>
                <a:spcPts val="0"/>
              </a:spcAft>
              <a:buNone/>
              <a:defRPr sz="1400">
                <a:solidFill>
                  <a:schemeClr val="bg1"/>
                </a:solidFill>
              </a:defRPr>
            </a:lvl1pPr>
            <a:lvl2pPr marL="216000" indent="0">
              <a:lnSpc>
                <a:spcPts val="2000"/>
              </a:lnSpc>
              <a:spcAft>
                <a:spcPts val="0"/>
              </a:spcAft>
              <a:buNone/>
              <a:defRPr sz="1400">
                <a:solidFill>
                  <a:schemeClr val="bg1"/>
                </a:solidFill>
              </a:defRPr>
            </a:lvl2pPr>
            <a:lvl3pPr marL="432000" indent="0">
              <a:lnSpc>
                <a:spcPts val="2000"/>
              </a:lnSpc>
              <a:spcAft>
                <a:spcPts val="0"/>
              </a:spcAft>
              <a:buNone/>
              <a:defRPr sz="1400">
                <a:solidFill>
                  <a:schemeClr val="bg1"/>
                </a:solidFill>
              </a:defRPr>
            </a:lvl3pPr>
            <a:lvl4pPr marL="648000" indent="0">
              <a:lnSpc>
                <a:spcPts val="2000"/>
              </a:lnSpc>
              <a:spcAft>
                <a:spcPts val="0"/>
              </a:spcAft>
              <a:buNone/>
              <a:defRPr sz="1400">
                <a:solidFill>
                  <a:schemeClr val="bg1"/>
                </a:solidFill>
              </a:defRPr>
            </a:lvl4pPr>
            <a:lvl5pPr marL="792000" indent="0">
              <a:lnSpc>
                <a:spcPts val="2000"/>
              </a:lnSpc>
              <a:spcAft>
                <a:spcPts val="0"/>
              </a:spcAft>
              <a:buNone/>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017991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Slide 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E385E9-7EFA-245A-3F6A-44363481EE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3F966F-AFEA-AAD6-8121-3454C6F9282E}"/>
              </a:ext>
            </a:extLst>
          </p:cNvPr>
          <p:cNvSpPr>
            <a:spLocks noGrp="1"/>
          </p:cNvSpPr>
          <p:nvPr>
            <p:ph type="title" hasCustomPrompt="1"/>
          </p:nvPr>
        </p:nvSpPr>
        <p:spPr>
          <a:xfrm>
            <a:off x="881069" y="2639674"/>
            <a:ext cx="4665303" cy="1422400"/>
          </a:xfrm>
        </p:spPr>
        <p:txBody>
          <a:bodyPr anchor="ctr"/>
          <a:lstStyle>
            <a:lvl1pPr marL="0" indent="0" algn="l">
              <a:lnSpc>
                <a:spcPct val="80000"/>
              </a:lnSpc>
              <a:buNone/>
              <a:defRPr sz="4400" b="0" i="0">
                <a:solidFill>
                  <a:schemeClr val="bg1"/>
                </a:solidFill>
                <a:latin typeface="Poppins" pitchFamily="2" charset="77"/>
                <a:cs typeface="Poppins" pitchFamily="2" charset="77"/>
              </a:defRPr>
            </a:lvl1pPr>
          </a:lstStyle>
          <a:p>
            <a:r>
              <a:rPr lang="en-GB" sz="4400">
                <a:solidFill>
                  <a:srgbClr val="EDF6F9"/>
                </a:solidFill>
              </a:rPr>
              <a:t>Section</a:t>
            </a:r>
            <a:r>
              <a:rPr lang="en-GB" sz="4400" spc="-145">
                <a:solidFill>
                  <a:srgbClr val="EDF6F9"/>
                </a:solidFill>
              </a:rPr>
              <a:t> </a:t>
            </a:r>
            <a:r>
              <a:rPr lang="en-GB" sz="4400" spc="350">
                <a:solidFill>
                  <a:srgbClr val="EDF6F9"/>
                </a:solidFill>
              </a:rPr>
              <a:t>title </a:t>
            </a:r>
            <a:r>
              <a:rPr lang="en-GB" sz="4400" spc="-70">
                <a:solidFill>
                  <a:srgbClr val="EDF6F9"/>
                </a:solidFill>
              </a:rPr>
              <a:t>goes</a:t>
            </a:r>
            <a:r>
              <a:rPr lang="en-GB" sz="4400" spc="-505">
                <a:solidFill>
                  <a:srgbClr val="EDF6F9"/>
                </a:solidFill>
              </a:rPr>
              <a:t> </a:t>
            </a:r>
            <a:r>
              <a:rPr lang="en-GB" sz="4400" spc="-20">
                <a:solidFill>
                  <a:srgbClr val="EDF6F9"/>
                </a:solidFill>
              </a:rPr>
              <a:t>here</a:t>
            </a:r>
            <a:endParaRPr lang="en-US"/>
          </a:p>
        </p:txBody>
      </p:sp>
      <p:sp>
        <p:nvSpPr>
          <p:cNvPr id="3" name="Date Placeholder 2">
            <a:extLst>
              <a:ext uri="{FF2B5EF4-FFF2-40B4-BE49-F238E27FC236}">
                <a16:creationId xmlns:a16="http://schemas.microsoft.com/office/drawing/2014/main" id="{C887654A-F276-0E61-0BF3-362D30298CB3}"/>
              </a:ext>
            </a:extLst>
          </p:cNvPr>
          <p:cNvSpPr>
            <a:spLocks noGrp="1"/>
          </p:cNvSpPr>
          <p:nvPr>
            <p:ph type="dt" sz="half" idx="10"/>
          </p:nvPr>
        </p:nvSpPr>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B637CD99-9074-1079-205E-7B00C475865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3C6DD9C9-3879-7568-38E0-A37F7B9A6E42}"/>
              </a:ext>
            </a:extLst>
          </p:cNvPr>
          <p:cNvSpPr>
            <a:spLocks noGrp="1"/>
          </p:cNvSpPr>
          <p:nvPr>
            <p:ph type="sldNum" sz="quarter" idx="12"/>
          </p:nvPr>
        </p:nvSpPr>
        <p:spPr/>
        <p:txBody>
          <a:bodyPr/>
          <a:lstStyle>
            <a:lvl1pPr>
              <a:defRPr>
                <a:solidFill>
                  <a:schemeClr val="bg1"/>
                </a:solidFill>
              </a:defRPr>
            </a:lvl1pPr>
          </a:lstStyle>
          <a:p>
            <a:fld id="{A80BE5A4-50FC-9C48-ABA9-0EF2240C066B}" type="slidenum">
              <a:rPr lang="en-US" smtClean="0"/>
              <a:pPr/>
              <a:t>‹#›</a:t>
            </a:fld>
            <a:endParaRPr lang="en-US"/>
          </a:p>
        </p:txBody>
      </p:sp>
      <p:grpSp>
        <p:nvGrpSpPr>
          <p:cNvPr id="7" name="Group 6">
            <a:extLst>
              <a:ext uri="{FF2B5EF4-FFF2-40B4-BE49-F238E27FC236}">
                <a16:creationId xmlns:a16="http://schemas.microsoft.com/office/drawing/2014/main" id="{B93733B8-A4DC-8A1F-E26A-97F7F9072A4B}"/>
              </a:ext>
            </a:extLst>
          </p:cNvPr>
          <p:cNvGrpSpPr/>
          <p:nvPr userDrawn="1"/>
        </p:nvGrpSpPr>
        <p:grpSpPr>
          <a:xfrm>
            <a:off x="284952" y="242416"/>
            <a:ext cx="596117" cy="375468"/>
            <a:chOff x="-1468528" y="-2319337"/>
            <a:chExt cx="2606578" cy="1641768"/>
          </a:xfrm>
        </p:grpSpPr>
        <p:sp>
          <p:nvSpPr>
            <p:cNvPr id="8" name="Freeform 7">
              <a:extLst>
                <a:ext uri="{FF2B5EF4-FFF2-40B4-BE49-F238E27FC236}">
                  <a16:creationId xmlns:a16="http://schemas.microsoft.com/office/drawing/2014/main" id="{561F5FD9-1CF1-17CD-F65C-B5D6FDC20326}"/>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solidFill>
              <a:schemeClr val="bg1"/>
            </a:solidFill>
            <a:ln w="949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7337006-2717-C209-747F-FC2C008214AE}"/>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solidFill>
              <a:schemeClr val="bg1"/>
            </a:solidFill>
            <a:ln w="949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393B810-FA8E-2D42-C465-31A35CA0D909}"/>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solidFill>
              <a:schemeClr val="bg1"/>
            </a:solidFill>
            <a:ln w="9490" cap="flat">
              <a:noFill/>
              <a:prstDash val="solid"/>
              <a:miter/>
            </a:ln>
          </p:spPr>
          <p:txBody>
            <a:bodyPr rtlCol="0" anchor="ctr"/>
            <a:lstStyle/>
            <a:p>
              <a:endParaRPr lang="en-US"/>
            </a:p>
          </p:txBody>
        </p:sp>
      </p:grpSp>
    </p:spTree>
    <p:extLst>
      <p:ext uri="{BB962C8B-B14F-4D97-AF65-F5344CB8AC3E}">
        <p14:creationId xmlns:p14="http://schemas.microsoft.com/office/powerpoint/2010/main" val="3591242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Slide 0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E385E9-7EFA-245A-3F6A-44363481EE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642" y="0"/>
            <a:ext cx="12191999" cy="6858000"/>
          </a:xfrm>
          <a:prstGeom prst="rect">
            <a:avLst/>
          </a:prstGeom>
        </p:spPr>
      </p:pic>
      <p:sp>
        <p:nvSpPr>
          <p:cNvPr id="3" name="Date Placeholder 2">
            <a:extLst>
              <a:ext uri="{FF2B5EF4-FFF2-40B4-BE49-F238E27FC236}">
                <a16:creationId xmlns:a16="http://schemas.microsoft.com/office/drawing/2014/main" id="{C887654A-F276-0E61-0BF3-362D30298CB3}"/>
              </a:ext>
            </a:extLst>
          </p:cNvPr>
          <p:cNvSpPr>
            <a:spLocks noGrp="1"/>
          </p:cNvSpPr>
          <p:nvPr>
            <p:ph type="dt" sz="half" idx="10"/>
          </p:nvPr>
        </p:nvSpPr>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B637CD99-9074-1079-205E-7B00C475865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3C6DD9C9-3879-7568-38E0-A37F7B9A6E42}"/>
              </a:ext>
            </a:extLst>
          </p:cNvPr>
          <p:cNvSpPr>
            <a:spLocks noGrp="1"/>
          </p:cNvSpPr>
          <p:nvPr>
            <p:ph type="sldNum" sz="quarter" idx="12"/>
          </p:nvPr>
        </p:nvSpPr>
        <p:spPr/>
        <p:txBody>
          <a:bodyPr/>
          <a:lstStyle>
            <a:lvl1pPr>
              <a:defRPr>
                <a:solidFill>
                  <a:schemeClr val="bg1"/>
                </a:solidFill>
              </a:defRPr>
            </a:lvl1pPr>
          </a:lstStyle>
          <a:p>
            <a:fld id="{A80BE5A4-50FC-9C48-ABA9-0EF2240C066B}" type="slidenum">
              <a:rPr lang="en-US" smtClean="0"/>
              <a:pPr/>
              <a:t>‹#›</a:t>
            </a:fld>
            <a:endParaRPr lang="en-US"/>
          </a:p>
        </p:txBody>
      </p:sp>
      <p:grpSp>
        <p:nvGrpSpPr>
          <p:cNvPr id="7" name="Group 6">
            <a:extLst>
              <a:ext uri="{FF2B5EF4-FFF2-40B4-BE49-F238E27FC236}">
                <a16:creationId xmlns:a16="http://schemas.microsoft.com/office/drawing/2014/main" id="{B93733B8-A4DC-8A1F-E26A-97F7F9072A4B}"/>
              </a:ext>
            </a:extLst>
          </p:cNvPr>
          <p:cNvGrpSpPr/>
          <p:nvPr userDrawn="1"/>
        </p:nvGrpSpPr>
        <p:grpSpPr>
          <a:xfrm>
            <a:off x="284952" y="242416"/>
            <a:ext cx="596117" cy="375468"/>
            <a:chOff x="-1468528" y="-2319337"/>
            <a:chExt cx="2606578" cy="1641768"/>
          </a:xfrm>
        </p:grpSpPr>
        <p:sp>
          <p:nvSpPr>
            <p:cNvPr id="8" name="Freeform 7">
              <a:extLst>
                <a:ext uri="{FF2B5EF4-FFF2-40B4-BE49-F238E27FC236}">
                  <a16:creationId xmlns:a16="http://schemas.microsoft.com/office/drawing/2014/main" id="{561F5FD9-1CF1-17CD-F65C-B5D6FDC20326}"/>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solidFill>
              <a:schemeClr val="bg1"/>
            </a:solidFill>
            <a:ln w="949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7337006-2717-C209-747F-FC2C008214AE}"/>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solidFill>
              <a:schemeClr val="bg1"/>
            </a:solidFill>
            <a:ln w="949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393B810-FA8E-2D42-C465-31A35CA0D909}"/>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solidFill>
              <a:schemeClr val="bg1"/>
            </a:solidFill>
            <a:ln w="9490" cap="flat">
              <a:no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CD1C826C-6C43-A4CF-68A5-DF66268B7F9E}"/>
              </a:ext>
            </a:extLst>
          </p:cNvPr>
          <p:cNvSpPr>
            <a:spLocks noGrp="1"/>
          </p:cNvSpPr>
          <p:nvPr>
            <p:ph type="title" hasCustomPrompt="1"/>
          </p:nvPr>
        </p:nvSpPr>
        <p:spPr>
          <a:xfrm>
            <a:off x="881069" y="2639674"/>
            <a:ext cx="4665303" cy="1422400"/>
          </a:xfrm>
        </p:spPr>
        <p:txBody>
          <a:bodyPr anchor="ctr"/>
          <a:lstStyle>
            <a:lvl1pPr marL="0" indent="0" algn="l">
              <a:lnSpc>
                <a:spcPct val="80000"/>
              </a:lnSpc>
              <a:buNone/>
              <a:defRPr sz="4400" b="0" i="0">
                <a:solidFill>
                  <a:schemeClr val="bg1"/>
                </a:solidFill>
                <a:latin typeface="Poppins" pitchFamily="2" charset="77"/>
                <a:cs typeface="Poppins" pitchFamily="2" charset="77"/>
              </a:defRPr>
            </a:lvl1pPr>
          </a:lstStyle>
          <a:p>
            <a:r>
              <a:rPr lang="en-GB" sz="4400">
                <a:solidFill>
                  <a:srgbClr val="EDF6F9"/>
                </a:solidFill>
              </a:rPr>
              <a:t>Section</a:t>
            </a:r>
            <a:r>
              <a:rPr lang="en-GB" sz="4400" spc="-145">
                <a:solidFill>
                  <a:srgbClr val="EDF6F9"/>
                </a:solidFill>
              </a:rPr>
              <a:t> </a:t>
            </a:r>
            <a:r>
              <a:rPr lang="en-GB" sz="4400" spc="350">
                <a:solidFill>
                  <a:srgbClr val="EDF6F9"/>
                </a:solidFill>
              </a:rPr>
              <a:t>title </a:t>
            </a:r>
            <a:r>
              <a:rPr lang="en-GB" sz="4400" spc="-70">
                <a:solidFill>
                  <a:srgbClr val="EDF6F9"/>
                </a:solidFill>
              </a:rPr>
              <a:t>goes</a:t>
            </a:r>
            <a:r>
              <a:rPr lang="en-GB" sz="4400" spc="-505">
                <a:solidFill>
                  <a:srgbClr val="EDF6F9"/>
                </a:solidFill>
              </a:rPr>
              <a:t> </a:t>
            </a:r>
            <a:r>
              <a:rPr lang="en-GB" sz="4400" spc="-20">
                <a:solidFill>
                  <a:srgbClr val="EDF6F9"/>
                </a:solidFill>
              </a:rPr>
              <a:t>here</a:t>
            </a:r>
            <a:endParaRPr lang="en-US"/>
          </a:p>
        </p:txBody>
      </p:sp>
    </p:spTree>
    <p:extLst>
      <p:ext uri="{BB962C8B-B14F-4D97-AF65-F5344CB8AC3E}">
        <p14:creationId xmlns:p14="http://schemas.microsoft.com/office/powerpoint/2010/main" val="1539616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Slide 0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E385E9-7EFA-245A-3F6A-44363481EE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C887654A-F276-0E61-0BF3-362D30298CB3}"/>
              </a:ext>
            </a:extLst>
          </p:cNvPr>
          <p:cNvSpPr>
            <a:spLocks noGrp="1"/>
          </p:cNvSpPr>
          <p:nvPr>
            <p:ph type="dt" sz="half" idx="10"/>
          </p:nvPr>
        </p:nvSpPr>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B637CD99-9074-1079-205E-7B00C475865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3C6DD9C9-3879-7568-38E0-A37F7B9A6E42}"/>
              </a:ext>
            </a:extLst>
          </p:cNvPr>
          <p:cNvSpPr>
            <a:spLocks noGrp="1"/>
          </p:cNvSpPr>
          <p:nvPr>
            <p:ph type="sldNum" sz="quarter" idx="12"/>
          </p:nvPr>
        </p:nvSpPr>
        <p:spPr/>
        <p:txBody>
          <a:bodyPr/>
          <a:lstStyle>
            <a:lvl1pPr>
              <a:defRPr>
                <a:solidFill>
                  <a:schemeClr val="bg1"/>
                </a:solidFill>
              </a:defRPr>
            </a:lvl1pPr>
          </a:lstStyle>
          <a:p>
            <a:fld id="{A80BE5A4-50FC-9C48-ABA9-0EF2240C066B}" type="slidenum">
              <a:rPr lang="en-US" smtClean="0"/>
              <a:pPr/>
              <a:t>‹#›</a:t>
            </a:fld>
            <a:endParaRPr lang="en-US"/>
          </a:p>
        </p:txBody>
      </p:sp>
      <p:grpSp>
        <p:nvGrpSpPr>
          <p:cNvPr id="7" name="Group 6">
            <a:extLst>
              <a:ext uri="{FF2B5EF4-FFF2-40B4-BE49-F238E27FC236}">
                <a16:creationId xmlns:a16="http://schemas.microsoft.com/office/drawing/2014/main" id="{B93733B8-A4DC-8A1F-E26A-97F7F9072A4B}"/>
              </a:ext>
            </a:extLst>
          </p:cNvPr>
          <p:cNvGrpSpPr/>
          <p:nvPr userDrawn="1"/>
        </p:nvGrpSpPr>
        <p:grpSpPr>
          <a:xfrm>
            <a:off x="284952" y="242416"/>
            <a:ext cx="596117" cy="375468"/>
            <a:chOff x="-1468528" y="-2319337"/>
            <a:chExt cx="2606578" cy="1641768"/>
          </a:xfrm>
        </p:grpSpPr>
        <p:sp>
          <p:nvSpPr>
            <p:cNvPr id="8" name="Freeform 7">
              <a:extLst>
                <a:ext uri="{FF2B5EF4-FFF2-40B4-BE49-F238E27FC236}">
                  <a16:creationId xmlns:a16="http://schemas.microsoft.com/office/drawing/2014/main" id="{561F5FD9-1CF1-17CD-F65C-B5D6FDC20326}"/>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solidFill>
              <a:schemeClr val="bg1"/>
            </a:solidFill>
            <a:ln w="949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7337006-2717-C209-747F-FC2C008214AE}"/>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solidFill>
              <a:schemeClr val="bg1"/>
            </a:solidFill>
            <a:ln w="949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393B810-FA8E-2D42-C465-31A35CA0D909}"/>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solidFill>
              <a:schemeClr val="bg1"/>
            </a:solidFill>
            <a:ln w="949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F0927C8-77E8-D5D2-6BB8-A9548FDFC2B5}"/>
              </a:ext>
            </a:extLst>
          </p:cNvPr>
          <p:cNvSpPr>
            <a:spLocks noGrp="1"/>
          </p:cNvSpPr>
          <p:nvPr>
            <p:ph type="title" hasCustomPrompt="1"/>
          </p:nvPr>
        </p:nvSpPr>
        <p:spPr>
          <a:xfrm>
            <a:off x="881069" y="2639674"/>
            <a:ext cx="4665303" cy="1422400"/>
          </a:xfrm>
        </p:spPr>
        <p:txBody>
          <a:bodyPr anchor="ctr"/>
          <a:lstStyle>
            <a:lvl1pPr marL="0" indent="0" algn="l">
              <a:lnSpc>
                <a:spcPct val="80000"/>
              </a:lnSpc>
              <a:buNone/>
              <a:defRPr sz="4400" b="0" i="0">
                <a:solidFill>
                  <a:schemeClr val="bg1"/>
                </a:solidFill>
                <a:latin typeface="Poppins" pitchFamily="2" charset="77"/>
                <a:cs typeface="Poppins" pitchFamily="2" charset="77"/>
              </a:defRPr>
            </a:lvl1pPr>
          </a:lstStyle>
          <a:p>
            <a:r>
              <a:rPr lang="en-GB" sz="4400">
                <a:solidFill>
                  <a:srgbClr val="EDF6F9"/>
                </a:solidFill>
              </a:rPr>
              <a:t>Section</a:t>
            </a:r>
            <a:r>
              <a:rPr lang="en-GB" sz="4400" spc="-145">
                <a:solidFill>
                  <a:srgbClr val="EDF6F9"/>
                </a:solidFill>
              </a:rPr>
              <a:t> </a:t>
            </a:r>
            <a:r>
              <a:rPr lang="en-GB" sz="4400" spc="350">
                <a:solidFill>
                  <a:srgbClr val="EDF6F9"/>
                </a:solidFill>
              </a:rPr>
              <a:t>title </a:t>
            </a:r>
            <a:r>
              <a:rPr lang="en-GB" sz="4400" spc="-70">
                <a:solidFill>
                  <a:srgbClr val="EDF6F9"/>
                </a:solidFill>
              </a:rPr>
              <a:t>goes</a:t>
            </a:r>
            <a:r>
              <a:rPr lang="en-GB" sz="4400" spc="-505">
                <a:solidFill>
                  <a:srgbClr val="EDF6F9"/>
                </a:solidFill>
              </a:rPr>
              <a:t> </a:t>
            </a:r>
            <a:r>
              <a:rPr lang="en-GB" sz="4400" spc="-20">
                <a:solidFill>
                  <a:srgbClr val="EDF6F9"/>
                </a:solidFill>
              </a:rPr>
              <a:t>here</a:t>
            </a:r>
            <a:endParaRPr lang="en-US"/>
          </a:p>
        </p:txBody>
      </p:sp>
    </p:spTree>
    <p:extLst>
      <p:ext uri="{BB962C8B-B14F-4D97-AF65-F5344CB8AC3E}">
        <p14:creationId xmlns:p14="http://schemas.microsoft.com/office/powerpoint/2010/main" val="556083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6A773-3BC4-BDB6-E699-5E09E0C4D9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3569726-E1EE-7017-9539-8C8CEC2CDC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03439-F2BA-D7A4-A222-5AAF0B31F03D}"/>
              </a:ext>
            </a:extLst>
          </p:cNvPr>
          <p:cNvSpPr>
            <a:spLocks noGrp="1"/>
          </p:cNvSpPr>
          <p:nvPr>
            <p:ph type="dt" sz="half" idx="10"/>
          </p:nvPr>
        </p:nvSpPr>
        <p:spPr/>
        <p:txBody>
          <a:bodyPr/>
          <a:lstStyle/>
          <a:p>
            <a:fld id="{5B11F16B-0FC7-46DE-A69A-1BD4CC428B6E}" type="datetimeFigureOut">
              <a:rPr lang="en-GB" smtClean="0"/>
              <a:t>09/01/2024</a:t>
            </a:fld>
            <a:endParaRPr lang="en-GB"/>
          </a:p>
        </p:txBody>
      </p:sp>
      <p:sp>
        <p:nvSpPr>
          <p:cNvPr id="5" name="Footer Placeholder 4">
            <a:extLst>
              <a:ext uri="{FF2B5EF4-FFF2-40B4-BE49-F238E27FC236}">
                <a16:creationId xmlns:a16="http://schemas.microsoft.com/office/drawing/2014/main" id="{564B2F3A-3F1F-7FBA-EBC2-988FA215F5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5C39CB-EDDC-8555-7A0F-53ECF82500CA}"/>
              </a:ext>
            </a:extLst>
          </p:cNvPr>
          <p:cNvSpPr>
            <a:spLocks noGrp="1"/>
          </p:cNvSpPr>
          <p:nvPr>
            <p:ph type="sldNum" sz="quarter" idx="12"/>
          </p:nvPr>
        </p:nvSpPr>
        <p:spPr/>
        <p:txBody>
          <a:bodyPr/>
          <a:lstStyle/>
          <a:p>
            <a:fld id="{B227431E-7134-4936-84A4-74AAA056B5E7}" type="slidenum">
              <a:rPr lang="en-GB" smtClean="0"/>
              <a:t>‹#›</a:t>
            </a:fld>
            <a:endParaRPr lang="en-GB"/>
          </a:p>
        </p:txBody>
      </p:sp>
    </p:spTree>
    <p:extLst>
      <p:ext uri="{BB962C8B-B14F-4D97-AF65-F5344CB8AC3E}">
        <p14:creationId xmlns:p14="http://schemas.microsoft.com/office/powerpoint/2010/main" val="12843913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Slide 0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E385E9-7EFA-245A-3F6A-44363481EE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C887654A-F276-0E61-0BF3-362D30298CB3}"/>
              </a:ext>
            </a:extLst>
          </p:cNvPr>
          <p:cNvSpPr>
            <a:spLocks noGrp="1"/>
          </p:cNvSpPr>
          <p:nvPr>
            <p:ph type="dt" sz="half" idx="10"/>
          </p:nvPr>
        </p:nvSpPr>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B637CD99-9074-1079-205E-7B00C475865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3C6DD9C9-3879-7568-38E0-A37F7B9A6E42}"/>
              </a:ext>
            </a:extLst>
          </p:cNvPr>
          <p:cNvSpPr>
            <a:spLocks noGrp="1"/>
          </p:cNvSpPr>
          <p:nvPr>
            <p:ph type="sldNum" sz="quarter" idx="12"/>
          </p:nvPr>
        </p:nvSpPr>
        <p:spPr/>
        <p:txBody>
          <a:bodyPr/>
          <a:lstStyle>
            <a:lvl1pPr>
              <a:defRPr>
                <a:solidFill>
                  <a:schemeClr val="bg1"/>
                </a:solidFill>
              </a:defRPr>
            </a:lvl1pPr>
          </a:lstStyle>
          <a:p>
            <a:fld id="{A80BE5A4-50FC-9C48-ABA9-0EF2240C066B}" type="slidenum">
              <a:rPr lang="en-US" smtClean="0"/>
              <a:pPr/>
              <a:t>‹#›</a:t>
            </a:fld>
            <a:endParaRPr lang="en-US"/>
          </a:p>
        </p:txBody>
      </p:sp>
      <p:grpSp>
        <p:nvGrpSpPr>
          <p:cNvPr id="7" name="Group 6">
            <a:extLst>
              <a:ext uri="{FF2B5EF4-FFF2-40B4-BE49-F238E27FC236}">
                <a16:creationId xmlns:a16="http://schemas.microsoft.com/office/drawing/2014/main" id="{B93733B8-A4DC-8A1F-E26A-97F7F9072A4B}"/>
              </a:ext>
            </a:extLst>
          </p:cNvPr>
          <p:cNvGrpSpPr/>
          <p:nvPr userDrawn="1"/>
        </p:nvGrpSpPr>
        <p:grpSpPr>
          <a:xfrm>
            <a:off x="284952" y="242416"/>
            <a:ext cx="596117" cy="375468"/>
            <a:chOff x="-1468528" y="-2319337"/>
            <a:chExt cx="2606578" cy="1641768"/>
          </a:xfrm>
        </p:grpSpPr>
        <p:sp>
          <p:nvSpPr>
            <p:cNvPr id="8" name="Freeform 7">
              <a:extLst>
                <a:ext uri="{FF2B5EF4-FFF2-40B4-BE49-F238E27FC236}">
                  <a16:creationId xmlns:a16="http://schemas.microsoft.com/office/drawing/2014/main" id="{561F5FD9-1CF1-17CD-F65C-B5D6FDC20326}"/>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solidFill>
              <a:schemeClr val="bg1"/>
            </a:solidFill>
            <a:ln w="949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7337006-2717-C209-747F-FC2C008214AE}"/>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solidFill>
              <a:schemeClr val="bg1"/>
            </a:solidFill>
            <a:ln w="949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393B810-FA8E-2D42-C465-31A35CA0D909}"/>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solidFill>
              <a:schemeClr val="bg1"/>
            </a:solidFill>
            <a:ln w="949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A432EBF-EA61-09A0-BF3C-4C0BB3CEA254}"/>
              </a:ext>
            </a:extLst>
          </p:cNvPr>
          <p:cNvSpPr>
            <a:spLocks noGrp="1"/>
          </p:cNvSpPr>
          <p:nvPr>
            <p:ph type="title" hasCustomPrompt="1"/>
          </p:nvPr>
        </p:nvSpPr>
        <p:spPr>
          <a:xfrm>
            <a:off x="881069" y="2639674"/>
            <a:ext cx="4665303" cy="1422400"/>
          </a:xfrm>
        </p:spPr>
        <p:txBody>
          <a:bodyPr anchor="ctr"/>
          <a:lstStyle>
            <a:lvl1pPr marL="0" indent="0" algn="l">
              <a:lnSpc>
                <a:spcPct val="80000"/>
              </a:lnSpc>
              <a:buNone/>
              <a:defRPr sz="4400" b="0" i="0">
                <a:solidFill>
                  <a:schemeClr val="bg1"/>
                </a:solidFill>
                <a:latin typeface="Poppins" pitchFamily="2" charset="77"/>
                <a:cs typeface="Poppins" pitchFamily="2" charset="77"/>
              </a:defRPr>
            </a:lvl1pPr>
          </a:lstStyle>
          <a:p>
            <a:r>
              <a:rPr lang="en-GB" sz="4400">
                <a:solidFill>
                  <a:srgbClr val="EDF6F9"/>
                </a:solidFill>
              </a:rPr>
              <a:t>Section</a:t>
            </a:r>
            <a:r>
              <a:rPr lang="en-GB" sz="4400" spc="-145">
                <a:solidFill>
                  <a:srgbClr val="EDF6F9"/>
                </a:solidFill>
              </a:rPr>
              <a:t> </a:t>
            </a:r>
            <a:r>
              <a:rPr lang="en-GB" sz="4400" spc="350">
                <a:solidFill>
                  <a:srgbClr val="EDF6F9"/>
                </a:solidFill>
              </a:rPr>
              <a:t>title </a:t>
            </a:r>
            <a:r>
              <a:rPr lang="en-GB" sz="4400" spc="-70">
                <a:solidFill>
                  <a:srgbClr val="EDF6F9"/>
                </a:solidFill>
              </a:rPr>
              <a:t>goes</a:t>
            </a:r>
            <a:r>
              <a:rPr lang="en-GB" sz="4400" spc="-505">
                <a:solidFill>
                  <a:srgbClr val="EDF6F9"/>
                </a:solidFill>
              </a:rPr>
              <a:t> </a:t>
            </a:r>
            <a:r>
              <a:rPr lang="en-GB" sz="4400" spc="-20">
                <a:solidFill>
                  <a:srgbClr val="EDF6F9"/>
                </a:solidFill>
              </a:rPr>
              <a:t>here</a:t>
            </a:r>
            <a:endParaRPr lang="en-US"/>
          </a:p>
        </p:txBody>
      </p:sp>
    </p:spTree>
    <p:extLst>
      <p:ext uri="{BB962C8B-B14F-4D97-AF65-F5344CB8AC3E}">
        <p14:creationId xmlns:p14="http://schemas.microsoft.com/office/powerpoint/2010/main" val="2876128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rve Picture + Pattern Navy">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B1C0718-A65C-5519-1645-DEB7F878E5A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643" y="0"/>
            <a:ext cx="12192000" cy="6858000"/>
          </a:xfrm>
          <a:prstGeom prst="rect">
            <a:avLst/>
          </a:prstGeom>
        </p:spPr>
      </p:pic>
      <p:sp>
        <p:nvSpPr>
          <p:cNvPr id="21" name="Picture Placeholder 20">
            <a:extLst>
              <a:ext uri="{FF2B5EF4-FFF2-40B4-BE49-F238E27FC236}">
                <a16:creationId xmlns:a16="http://schemas.microsoft.com/office/drawing/2014/main" id="{1B25F5B4-FBEE-96FE-3C28-E8938A0E78EF}"/>
              </a:ext>
            </a:extLst>
          </p:cNvPr>
          <p:cNvSpPr>
            <a:spLocks noGrp="1"/>
          </p:cNvSpPr>
          <p:nvPr>
            <p:ph type="pic" sz="quarter" idx="10"/>
          </p:nvPr>
        </p:nvSpPr>
        <p:spPr>
          <a:xfrm>
            <a:off x="5706531" y="0"/>
            <a:ext cx="6485469" cy="6858000"/>
          </a:xfrm>
          <a:custGeom>
            <a:avLst/>
            <a:gdLst>
              <a:gd name="connsiteX0" fmla="*/ 3366382 w 6485469"/>
              <a:gd name="connsiteY0" fmla="*/ 0 h 6858000"/>
              <a:gd name="connsiteX1" fmla="*/ 6485469 w 6485469"/>
              <a:gd name="connsiteY1" fmla="*/ 0 h 6858000"/>
              <a:gd name="connsiteX2" fmla="*/ 6485469 w 6485469"/>
              <a:gd name="connsiteY2" fmla="*/ 2391043 h 6858000"/>
              <a:gd name="connsiteX3" fmla="*/ 6178795 w 6485469"/>
              <a:gd name="connsiteY3" fmla="*/ 2585860 h 6858000"/>
              <a:gd name="connsiteX4" fmla="*/ 3769054 w 6485469"/>
              <a:gd name="connsiteY4" fmla="*/ 6858000 h 6858000"/>
              <a:gd name="connsiteX5" fmla="*/ 0 w 6485469"/>
              <a:gd name="connsiteY5" fmla="*/ 6858000 h 6858000"/>
              <a:gd name="connsiteX6" fmla="*/ 0 w 6485469"/>
              <a:gd name="connsiteY6" fmla="*/ 6857983 h 6858000"/>
              <a:gd name="connsiteX7" fmla="*/ 31395 w 6485469"/>
              <a:gd name="connsiteY7" fmla="*/ 6345469 h 6858000"/>
              <a:gd name="connsiteX8" fmla="*/ 3366382 w 648546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5469" h="6858000">
                <a:moveTo>
                  <a:pt x="3366382" y="0"/>
                </a:moveTo>
                <a:lnTo>
                  <a:pt x="6485469" y="0"/>
                </a:lnTo>
                <a:lnTo>
                  <a:pt x="6485469" y="2391043"/>
                </a:lnTo>
                <a:lnTo>
                  <a:pt x="6178795" y="2585860"/>
                </a:lnTo>
                <a:cubicBezTo>
                  <a:pt x="4801305" y="3535096"/>
                  <a:pt x="3869895" y="5087165"/>
                  <a:pt x="3769054" y="6858000"/>
                </a:cubicBezTo>
                <a:lnTo>
                  <a:pt x="0" y="6858000"/>
                </a:lnTo>
                <a:lnTo>
                  <a:pt x="0" y="6857983"/>
                </a:lnTo>
                <a:lnTo>
                  <a:pt x="31395" y="6345469"/>
                </a:lnTo>
                <a:cubicBezTo>
                  <a:pt x="257304" y="3801526"/>
                  <a:pt x="1507864" y="1547569"/>
                  <a:pt x="3366382" y="0"/>
                </a:cubicBezTo>
                <a:close/>
              </a:path>
            </a:pathLst>
          </a:custGeom>
          <a:solidFill>
            <a:schemeClr val="bg1">
              <a:lumMod val="85000"/>
            </a:schemeClr>
          </a:solidFill>
        </p:spPr>
        <p:txBody>
          <a:bodyPr wrap="square" anchor="ctr">
            <a:noAutofit/>
          </a:bodyPr>
          <a:lstStyle>
            <a:lvl1pPr marL="0" indent="0" algn="ctr">
              <a:buNone/>
              <a:defRPr sz="4400"/>
            </a:lvl1pPr>
          </a:lstStyle>
          <a:p>
            <a:endParaRPr lang="en-US"/>
          </a:p>
        </p:txBody>
      </p:sp>
      <p:sp>
        <p:nvSpPr>
          <p:cNvPr id="30" name="Date Placeholder 2">
            <a:extLst>
              <a:ext uri="{FF2B5EF4-FFF2-40B4-BE49-F238E27FC236}">
                <a16:creationId xmlns:a16="http://schemas.microsoft.com/office/drawing/2014/main" id="{8376587F-F6B9-5B34-25D0-E9E620E09BFF}"/>
              </a:ext>
            </a:extLst>
          </p:cNvPr>
          <p:cNvSpPr>
            <a:spLocks noGrp="1"/>
          </p:cNvSpPr>
          <p:nvPr>
            <p:ph type="dt" sz="half" idx="16"/>
          </p:nvPr>
        </p:nvSpPr>
        <p:spPr>
          <a:xfrm>
            <a:off x="7401015" y="6542722"/>
            <a:ext cx="2743200" cy="123050"/>
          </a:xfrm>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31" name="Footer Placeholder 3">
            <a:extLst>
              <a:ext uri="{FF2B5EF4-FFF2-40B4-BE49-F238E27FC236}">
                <a16:creationId xmlns:a16="http://schemas.microsoft.com/office/drawing/2014/main" id="{04173770-ABFD-F046-0DA1-4598480A074F}"/>
              </a:ext>
            </a:extLst>
          </p:cNvPr>
          <p:cNvSpPr>
            <a:spLocks noGrp="1"/>
          </p:cNvSpPr>
          <p:nvPr>
            <p:ph type="ftr" sz="quarter" idx="11"/>
          </p:nvPr>
        </p:nvSpPr>
        <p:spPr>
          <a:xfrm>
            <a:off x="1824565" y="6542722"/>
            <a:ext cx="4114800" cy="123050"/>
          </a:xfrm>
        </p:spPr>
        <p:txBody>
          <a:bodyPr/>
          <a:lstStyle>
            <a:lvl1pPr>
              <a:defRPr>
                <a:solidFill>
                  <a:schemeClr val="bg1"/>
                </a:solidFill>
              </a:defRPr>
            </a:lvl1pPr>
          </a:lstStyle>
          <a:p>
            <a:endParaRPr lang="en-US"/>
          </a:p>
        </p:txBody>
      </p:sp>
      <p:sp>
        <p:nvSpPr>
          <p:cNvPr id="32" name="Slide Number Placeholder 4">
            <a:extLst>
              <a:ext uri="{FF2B5EF4-FFF2-40B4-BE49-F238E27FC236}">
                <a16:creationId xmlns:a16="http://schemas.microsoft.com/office/drawing/2014/main" id="{5EAB606C-F262-ADEC-3959-8E49810BB30E}"/>
              </a:ext>
            </a:extLst>
          </p:cNvPr>
          <p:cNvSpPr>
            <a:spLocks noGrp="1"/>
          </p:cNvSpPr>
          <p:nvPr>
            <p:ph type="sldNum" sz="quarter" idx="12"/>
          </p:nvPr>
        </p:nvSpPr>
        <p:spPr>
          <a:xfrm>
            <a:off x="12643" y="6544267"/>
            <a:ext cx="322724" cy="121505"/>
          </a:xfrm>
        </p:spPr>
        <p:txBody>
          <a:bodyPr/>
          <a:lstStyle>
            <a:lvl1pPr>
              <a:defRPr>
                <a:solidFill>
                  <a:schemeClr val="bg1"/>
                </a:solidFill>
              </a:defRPr>
            </a:lvl1pPr>
          </a:lstStyle>
          <a:p>
            <a:fld id="{A80BE5A4-50FC-9C48-ABA9-0EF2240C066B}" type="slidenum">
              <a:rPr lang="en-US" smtClean="0"/>
              <a:pPr/>
              <a:t>‹#›</a:t>
            </a:fld>
            <a:endParaRPr lang="en-US"/>
          </a:p>
        </p:txBody>
      </p:sp>
      <p:sp>
        <p:nvSpPr>
          <p:cNvPr id="2" name="Title Placeholder 1">
            <a:extLst>
              <a:ext uri="{FF2B5EF4-FFF2-40B4-BE49-F238E27FC236}">
                <a16:creationId xmlns:a16="http://schemas.microsoft.com/office/drawing/2014/main" id="{ED21C694-BACA-1709-6920-2DA3748A8E18}"/>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bg1"/>
                </a:solidFill>
              </a:defRPr>
            </a:lvl1pPr>
          </a:lstStyle>
          <a:p>
            <a:r>
              <a:rPr lang="en-GB"/>
              <a:t>Click to edit Master title style</a:t>
            </a:r>
            <a:endParaRPr lang="en-US"/>
          </a:p>
        </p:txBody>
      </p:sp>
      <p:sp>
        <p:nvSpPr>
          <p:cNvPr id="3" name="Text Placeholder 26">
            <a:extLst>
              <a:ext uri="{FF2B5EF4-FFF2-40B4-BE49-F238E27FC236}">
                <a16:creationId xmlns:a16="http://schemas.microsoft.com/office/drawing/2014/main" id="{77C2FBD3-7E01-0C81-0D04-A1F7C266EAE0}"/>
              </a:ext>
            </a:extLst>
          </p:cNvPr>
          <p:cNvSpPr>
            <a:spLocks noGrp="1"/>
          </p:cNvSpPr>
          <p:nvPr>
            <p:ph type="body" sz="quarter" idx="14"/>
          </p:nvPr>
        </p:nvSpPr>
        <p:spPr>
          <a:xfrm>
            <a:off x="881069" y="2878656"/>
            <a:ext cx="3311369" cy="216983"/>
          </a:xfrm>
        </p:spPr>
        <p:txBody>
          <a:bodyPr/>
          <a:lstStyle>
            <a:lvl1pPr marL="0" indent="0">
              <a:buNone/>
              <a:defRPr sz="1400" b="1"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4" name="Text Placeholder 28">
            <a:extLst>
              <a:ext uri="{FF2B5EF4-FFF2-40B4-BE49-F238E27FC236}">
                <a16:creationId xmlns:a16="http://schemas.microsoft.com/office/drawing/2014/main" id="{BED76BBE-6289-A7B6-5A2A-C7120FBAA8B3}"/>
              </a:ext>
            </a:extLst>
          </p:cNvPr>
          <p:cNvSpPr>
            <a:spLocks noGrp="1"/>
          </p:cNvSpPr>
          <p:nvPr>
            <p:ph type="body" sz="quarter" idx="15"/>
          </p:nvPr>
        </p:nvSpPr>
        <p:spPr>
          <a:xfrm>
            <a:off x="881068" y="3353974"/>
            <a:ext cx="3311369" cy="1422001"/>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952204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rve Red + Pattern Navy">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B1C0718-A65C-5519-1645-DEB7F878E5A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6" name="Group 25">
            <a:extLst>
              <a:ext uri="{FF2B5EF4-FFF2-40B4-BE49-F238E27FC236}">
                <a16:creationId xmlns:a16="http://schemas.microsoft.com/office/drawing/2014/main" id="{BC63D519-BF4A-FC5A-D38C-12ABB66D13E2}"/>
              </a:ext>
            </a:extLst>
          </p:cNvPr>
          <p:cNvGrpSpPr/>
          <p:nvPr userDrawn="1"/>
        </p:nvGrpSpPr>
        <p:grpSpPr>
          <a:xfrm>
            <a:off x="284952" y="242416"/>
            <a:ext cx="596117" cy="375468"/>
            <a:chOff x="-1468528" y="-2319337"/>
            <a:chExt cx="2606578" cy="1641768"/>
          </a:xfrm>
          <a:solidFill>
            <a:schemeClr val="bg1"/>
          </a:solidFill>
        </p:grpSpPr>
        <p:sp>
          <p:nvSpPr>
            <p:cNvPr id="27" name="Freeform 26">
              <a:extLst>
                <a:ext uri="{FF2B5EF4-FFF2-40B4-BE49-F238E27FC236}">
                  <a16:creationId xmlns:a16="http://schemas.microsoft.com/office/drawing/2014/main" id="{DE56B36C-43EC-E739-6CD1-A83D5FCA4AB3}"/>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04C1226-577E-5C41-A4A7-524A1E059C78}"/>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6C05525-7143-98DD-B0DE-9ACAF14129C5}"/>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p>
          </p:txBody>
        </p:sp>
      </p:grpSp>
      <p:sp>
        <p:nvSpPr>
          <p:cNvPr id="30" name="Date Placeholder 2">
            <a:extLst>
              <a:ext uri="{FF2B5EF4-FFF2-40B4-BE49-F238E27FC236}">
                <a16:creationId xmlns:a16="http://schemas.microsoft.com/office/drawing/2014/main" id="{8376587F-F6B9-5B34-25D0-E9E620E09BFF}"/>
              </a:ext>
            </a:extLst>
          </p:cNvPr>
          <p:cNvSpPr>
            <a:spLocks noGrp="1"/>
          </p:cNvSpPr>
          <p:nvPr>
            <p:ph type="dt" sz="half" idx="16"/>
          </p:nvPr>
        </p:nvSpPr>
        <p:spPr>
          <a:xfrm>
            <a:off x="7401015" y="6542722"/>
            <a:ext cx="2743200" cy="123050"/>
          </a:xfrm>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31" name="Footer Placeholder 3">
            <a:extLst>
              <a:ext uri="{FF2B5EF4-FFF2-40B4-BE49-F238E27FC236}">
                <a16:creationId xmlns:a16="http://schemas.microsoft.com/office/drawing/2014/main" id="{04173770-ABFD-F046-0DA1-4598480A074F}"/>
              </a:ext>
            </a:extLst>
          </p:cNvPr>
          <p:cNvSpPr>
            <a:spLocks noGrp="1"/>
          </p:cNvSpPr>
          <p:nvPr>
            <p:ph type="ftr" sz="quarter" idx="11"/>
          </p:nvPr>
        </p:nvSpPr>
        <p:spPr>
          <a:xfrm>
            <a:off x="1824565" y="6542722"/>
            <a:ext cx="4114800" cy="123050"/>
          </a:xfrm>
        </p:spPr>
        <p:txBody>
          <a:bodyPr/>
          <a:lstStyle>
            <a:lvl1pPr>
              <a:defRPr>
                <a:solidFill>
                  <a:schemeClr val="bg1"/>
                </a:solidFill>
              </a:defRPr>
            </a:lvl1pPr>
          </a:lstStyle>
          <a:p>
            <a:endParaRPr lang="en-US"/>
          </a:p>
        </p:txBody>
      </p:sp>
      <p:sp>
        <p:nvSpPr>
          <p:cNvPr id="32" name="Slide Number Placeholder 4">
            <a:extLst>
              <a:ext uri="{FF2B5EF4-FFF2-40B4-BE49-F238E27FC236}">
                <a16:creationId xmlns:a16="http://schemas.microsoft.com/office/drawing/2014/main" id="{5EAB606C-F262-ADEC-3959-8E49810BB30E}"/>
              </a:ext>
            </a:extLst>
          </p:cNvPr>
          <p:cNvSpPr>
            <a:spLocks noGrp="1"/>
          </p:cNvSpPr>
          <p:nvPr>
            <p:ph type="sldNum" sz="quarter" idx="12"/>
          </p:nvPr>
        </p:nvSpPr>
        <p:spPr>
          <a:xfrm>
            <a:off x="12643" y="6544267"/>
            <a:ext cx="322724" cy="121505"/>
          </a:xfrm>
        </p:spPr>
        <p:txBody>
          <a:bodyPr/>
          <a:lstStyle>
            <a:lvl1pPr>
              <a:defRPr>
                <a:solidFill>
                  <a:schemeClr val="bg1"/>
                </a:solidFill>
              </a:defRPr>
            </a:lvl1pPr>
          </a:lstStyle>
          <a:p>
            <a:fld id="{A80BE5A4-50FC-9C48-ABA9-0EF2240C066B}" type="slidenum">
              <a:rPr lang="en-US" smtClean="0"/>
              <a:pPr/>
              <a:t>‹#›</a:t>
            </a:fld>
            <a:endParaRPr lang="en-US"/>
          </a:p>
        </p:txBody>
      </p:sp>
      <p:sp>
        <p:nvSpPr>
          <p:cNvPr id="5" name="Title Placeholder 1">
            <a:extLst>
              <a:ext uri="{FF2B5EF4-FFF2-40B4-BE49-F238E27FC236}">
                <a16:creationId xmlns:a16="http://schemas.microsoft.com/office/drawing/2014/main" id="{FF662225-0C8D-3819-FF8E-E5C944B8E6AD}"/>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bg1"/>
                </a:solidFill>
              </a:defRPr>
            </a:lvl1pPr>
          </a:lstStyle>
          <a:p>
            <a:r>
              <a:rPr lang="en-GB"/>
              <a:t>Click to edit Master title style</a:t>
            </a:r>
            <a:endParaRPr lang="en-US"/>
          </a:p>
        </p:txBody>
      </p:sp>
      <p:sp>
        <p:nvSpPr>
          <p:cNvPr id="6" name="Text Placeholder 26">
            <a:extLst>
              <a:ext uri="{FF2B5EF4-FFF2-40B4-BE49-F238E27FC236}">
                <a16:creationId xmlns:a16="http://schemas.microsoft.com/office/drawing/2014/main" id="{4DF0DDFE-BE02-40F1-8D8A-076105EFAD8B}"/>
              </a:ext>
            </a:extLst>
          </p:cNvPr>
          <p:cNvSpPr>
            <a:spLocks noGrp="1"/>
          </p:cNvSpPr>
          <p:nvPr>
            <p:ph type="body" sz="quarter" idx="14"/>
          </p:nvPr>
        </p:nvSpPr>
        <p:spPr>
          <a:xfrm>
            <a:off x="881069" y="2878656"/>
            <a:ext cx="3311369" cy="216983"/>
          </a:xfrm>
        </p:spPr>
        <p:txBody>
          <a:bodyPr/>
          <a:lstStyle>
            <a:lvl1pPr marL="0" indent="0">
              <a:buNone/>
              <a:defRPr sz="1400" b="1"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7" name="Text Placeholder 28">
            <a:extLst>
              <a:ext uri="{FF2B5EF4-FFF2-40B4-BE49-F238E27FC236}">
                <a16:creationId xmlns:a16="http://schemas.microsoft.com/office/drawing/2014/main" id="{2FC363BE-A062-2FA9-EA1A-C643ABEB32F3}"/>
              </a:ext>
            </a:extLst>
          </p:cNvPr>
          <p:cNvSpPr>
            <a:spLocks noGrp="1"/>
          </p:cNvSpPr>
          <p:nvPr>
            <p:ph type="body" sz="quarter" idx="15"/>
          </p:nvPr>
        </p:nvSpPr>
        <p:spPr>
          <a:xfrm>
            <a:off x="881068" y="3353974"/>
            <a:ext cx="3311369" cy="1422001"/>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82151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rve Yellow + Pattern Navy">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B1C0718-A65C-5519-1645-DEB7F878E5A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6" name="Group 25">
            <a:extLst>
              <a:ext uri="{FF2B5EF4-FFF2-40B4-BE49-F238E27FC236}">
                <a16:creationId xmlns:a16="http://schemas.microsoft.com/office/drawing/2014/main" id="{BC63D519-BF4A-FC5A-D38C-12ABB66D13E2}"/>
              </a:ext>
            </a:extLst>
          </p:cNvPr>
          <p:cNvGrpSpPr/>
          <p:nvPr userDrawn="1"/>
        </p:nvGrpSpPr>
        <p:grpSpPr>
          <a:xfrm>
            <a:off x="284952" y="242416"/>
            <a:ext cx="596117" cy="375468"/>
            <a:chOff x="-1468528" y="-2319337"/>
            <a:chExt cx="2606578" cy="1641768"/>
          </a:xfrm>
          <a:solidFill>
            <a:schemeClr val="bg1"/>
          </a:solidFill>
        </p:grpSpPr>
        <p:sp>
          <p:nvSpPr>
            <p:cNvPr id="27" name="Freeform 26">
              <a:extLst>
                <a:ext uri="{FF2B5EF4-FFF2-40B4-BE49-F238E27FC236}">
                  <a16:creationId xmlns:a16="http://schemas.microsoft.com/office/drawing/2014/main" id="{DE56B36C-43EC-E739-6CD1-A83D5FCA4AB3}"/>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04C1226-577E-5C41-A4A7-524A1E059C78}"/>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6C05525-7143-98DD-B0DE-9ACAF14129C5}"/>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p>
          </p:txBody>
        </p:sp>
      </p:grpSp>
      <p:sp>
        <p:nvSpPr>
          <p:cNvPr id="30" name="Date Placeholder 2">
            <a:extLst>
              <a:ext uri="{FF2B5EF4-FFF2-40B4-BE49-F238E27FC236}">
                <a16:creationId xmlns:a16="http://schemas.microsoft.com/office/drawing/2014/main" id="{8376587F-F6B9-5B34-25D0-E9E620E09BFF}"/>
              </a:ext>
            </a:extLst>
          </p:cNvPr>
          <p:cNvSpPr>
            <a:spLocks noGrp="1"/>
          </p:cNvSpPr>
          <p:nvPr>
            <p:ph type="dt" sz="half" idx="16"/>
          </p:nvPr>
        </p:nvSpPr>
        <p:spPr>
          <a:xfrm>
            <a:off x="7401015" y="6542722"/>
            <a:ext cx="2743200" cy="123050"/>
          </a:xfrm>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31" name="Footer Placeholder 3">
            <a:extLst>
              <a:ext uri="{FF2B5EF4-FFF2-40B4-BE49-F238E27FC236}">
                <a16:creationId xmlns:a16="http://schemas.microsoft.com/office/drawing/2014/main" id="{04173770-ABFD-F046-0DA1-4598480A074F}"/>
              </a:ext>
            </a:extLst>
          </p:cNvPr>
          <p:cNvSpPr>
            <a:spLocks noGrp="1"/>
          </p:cNvSpPr>
          <p:nvPr>
            <p:ph type="ftr" sz="quarter" idx="11"/>
          </p:nvPr>
        </p:nvSpPr>
        <p:spPr>
          <a:xfrm>
            <a:off x="1824565" y="6542722"/>
            <a:ext cx="4114800" cy="123050"/>
          </a:xfrm>
        </p:spPr>
        <p:txBody>
          <a:bodyPr/>
          <a:lstStyle>
            <a:lvl1pPr>
              <a:defRPr>
                <a:solidFill>
                  <a:schemeClr val="bg1"/>
                </a:solidFill>
              </a:defRPr>
            </a:lvl1pPr>
          </a:lstStyle>
          <a:p>
            <a:endParaRPr lang="en-US"/>
          </a:p>
        </p:txBody>
      </p:sp>
      <p:sp>
        <p:nvSpPr>
          <p:cNvPr id="32" name="Slide Number Placeholder 4">
            <a:extLst>
              <a:ext uri="{FF2B5EF4-FFF2-40B4-BE49-F238E27FC236}">
                <a16:creationId xmlns:a16="http://schemas.microsoft.com/office/drawing/2014/main" id="{5EAB606C-F262-ADEC-3959-8E49810BB30E}"/>
              </a:ext>
            </a:extLst>
          </p:cNvPr>
          <p:cNvSpPr>
            <a:spLocks noGrp="1"/>
          </p:cNvSpPr>
          <p:nvPr>
            <p:ph type="sldNum" sz="quarter" idx="12"/>
          </p:nvPr>
        </p:nvSpPr>
        <p:spPr>
          <a:xfrm>
            <a:off x="12643" y="6544267"/>
            <a:ext cx="322724" cy="121505"/>
          </a:xfrm>
        </p:spPr>
        <p:txBody>
          <a:bodyPr/>
          <a:lstStyle>
            <a:lvl1pPr>
              <a:defRPr>
                <a:solidFill>
                  <a:schemeClr val="bg1"/>
                </a:solidFill>
              </a:defRPr>
            </a:lvl1pPr>
          </a:lstStyle>
          <a:p>
            <a:fld id="{A80BE5A4-50FC-9C48-ABA9-0EF2240C066B}" type="slidenum">
              <a:rPr lang="en-US" smtClean="0"/>
              <a:pPr/>
              <a:t>‹#›</a:t>
            </a:fld>
            <a:endParaRPr lang="en-US"/>
          </a:p>
        </p:txBody>
      </p:sp>
      <p:sp>
        <p:nvSpPr>
          <p:cNvPr id="8" name="Title Placeholder 1">
            <a:extLst>
              <a:ext uri="{FF2B5EF4-FFF2-40B4-BE49-F238E27FC236}">
                <a16:creationId xmlns:a16="http://schemas.microsoft.com/office/drawing/2014/main" id="{8DA6CDCA-0C1C-69E3-E445-7724E263FB75}"/>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bg1"/>
                </a:solidFill>
              </a:defRPr>
            </a:lvl1pPr>
          </a:lstStyle>
          <a:p>
            <a:r>
              <a:rPr lang="en-GB"/>
              <a:t>Click to edit Master title style</a:t>
            </a:r>
            <a:endParaRPr lang="en-US"/>
          </a:p>
        </p:txBody>
      </p:sp>
      <p:sp>
        <p:nvSpPr>
          <p:cNvPr id="9" name="Text Placeholder 26">
            <a:extLst>
              <a:ext uri="{FF2B5EF4-FFF2-40B4-BE49-F238E27FC236}">
                <a16:creationId xmlns:a16="http://schemas.microsoft.com/office/drawing/2014/main" id="{72048B38-3B74-8236-5D02-20BDD3E78136}"/>
              </a:ext>
            </a:extLst>
          </p:cNvPr>
          <p:cNvSpPr>
            <a:spLocks noGrp="1"/>
          </p:cNvSpPr>
          <p:nvPr>
            <p:ph type="body" sz="quarter" idx="14"/>
          </p:nvPr>
        </p:nvSpPr>
        <p:spPr>
          <a:xfrm>
            <a:off x="881069" y="2878656"/>
            <a:ext cx="3311369" cy="216983"/>
          </a:xfrm>
        </p:spPr>
        <p:txBody>
          <a:bodyPr/>
          <a:lstStyle>
            <a:lvl1pPr marL="0" indent="0">
              <a:buNone/>
              <a:defRPr sz="1400" b="1"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0" name="Text Placeholder 28">
            <a:extLst>
              <a:ext uri="{FF2B5EF4-FFF2-40B4-BE49-F238E27FC236}">
                <a16:creationId xmlns:a16="http://schemas.microsoft.com/office/drawing/2014/main" id="{EE899F6A-3941-550E-23F3-FC4A2F21774C}"/>
              </a:ext>
            </a:extLst>
          </p:cNvPr>
          <p:cNvSpPr>
            <a:spLocks noGrp="1"/>
          </p:cNvSpPr>
          <p:nvPr>
            <p:ph type="body" sz="quarter" idx="15"/>
          </p:nvPr>
        </p:nvSpPr>
        <p:spPr>
          <a:xfrm>
            <a:off x="881068" y="3353974"/>
            <a:ext cx="3311369" cy="1422001"/>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11081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rve Picture + Pattern Whit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B1C0718-A65C-5519-1645-DEB7F878E5A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704" y="0"/>
            <a:ext cx="12192000" cy="6858000"/>
          </a:xfrm>
          <a:prstGeom prst="rect">
            <a:avLst/>
          </a:prstGeom>
        </p:spPr>
      </p:pic>
      <p:sp>
        <p:nvSpPr>
          <p:cNvPr id="21" name="Picture Placeholder 20">
            <a:extLst>
              <a:ext uri="{FF2B5EF4-FFF2-40B4-BE49-F238E27FC236}">
                <a16:creationId xmlns:a16="http://schemas.microsoft.com/office/drawing/2014/main" id="{1B25F5B4-FBEE-96FE-3C28-E8938A0E78EF}"/>
              </a:ext>
            </a:extLst>
          </p:cNvPr>
          <p:cNvSpPr>
            <a:spLocks noGrp="1"/>
          </p:cNvSpPr>
          <p:nvPr>
            <p:ph type="pic" sz="quarter" idx="10"/>
          </p:nvPr>
        </p:nvSpPr>
        <p:spPr>
          <a:xfrm>
            <a:off x="5706531" y="0"/>
            <a:ext cx="6485469" cy="6858000"/>
          </a:xfrm>
          <a:custGeom>
            <a:avLst/>
            <a:gdLst>
              <a:gd name="connsiteX0" fmla="*/ 3366382 w 6485469"/>
              <a:gd name="connsiteY0" fmla="*/ 0 h 6858000"/>
              <a:gd name="connsiteX1" fmla="*/ 6485469 w 6485469"/>
              <a:gd name="connsiteY1" fmla="*/ 0 h 6858000"/>
              <a:gd name="connsiteX2" fmla="*/ 6485469 w 6485469"/>
              <a:gd name="connsiteY2" fmla="*/ 2391043 h 6858000"/>
              <a:gd name="connsiteX3" fmla="*/ 6178795 w 6485469"/>
              <a:gd name="connsiteY3" fmla="*/ 2585860 h 6858000"/>
              <a:gd name="connsiteX4" fmla="*/ 3769054 w 6485469"/>
              <a:gd name="connsiteY4" fmla="*/ 6858000 h 6858000"/>
              <a:gd name="connsiteX5" fmla="*/ 0 w 6485469"/>
              <a:gd name="connsiteY5" fmla="*/ 6858000 h 6858000"/>
              <a:gd name="connsiteX6" fmla="*/ 0 w 6485469"/>
              <a:gd name="connsiteY6" fmla="*/ 6857983 h 6858000"/>
              <a:gd name="connsiteX7" fmla="*/ 31395 w 6485469"/>
              <a:gd name="connsiteY7" fmla="*/ 6345469 h 6858000"/>
              <a:gd name="connsiteX8" fmla="*/ 3366382 w 648546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5469" h="6858000">
                <a:moveTo>
                  <a:pt x="3366382" y="0"/>
                </a:moveTo>
                <a:lnTo>
                  <a:pt x="6485469" y="0"/>
                </a:lnTo>
                <a:lnTo>
                  <a:pt x="6485469" y="2391043"/>
                </a:lnTo>
                <a:lnTo>
                  <a:pt x="6178795" y="2585860"/>
                </a:lnTo>
                <a:cubicBezTo>
                  <a:pt x="4801305" y="3535096"/>
                  <a:pt x="3869895" y="5087165"/>
                  <a:pt x="3769054" y="6858000"/>
                </a:cubicBezTo>
                <a:lnTo>
                  <a:pt x="0" y="6858000"/>
                </a:lnTo>
                <a:lnTo>
                  <a:pt x="0" y="6857983"/>
                </a:lnTo>
                <a:lnTo>
                  <a:pt x="31395" y="6345469"/>
                </a:lnTo>
                <a:cubicBezTo>
                  <a:pt x="257304" y="3801526"/>
                  <a:pt x="1507864" y="1547569"/>
                  <a:pt x="3366382" y="0"/>
                </a:cubicBezTo>
                <a:close/>
              </a:path>
            </a:pathLst>
          </a:custGeom>
          <a:solidFill>
            <a:schemeClr val="bg1">
              <a:lumMod val="85000"/>
            </a:schemeClr>
          </a:solidFill>
        </p:spPr>
        <p:txBody>
          <a:bodyPr wrap="square" anchor="ctr">
            <a:noAutofit/>
          </a:bodyPr>
          <a:lstStyle>
            <a:lvl1pPr marL="0" indent="0" algn="ctr">
              <a:buNone/>
              <a:defRPr sz="4400"/>
            </a:lvl1pPr>
          </a:lstStyle>
          <a:p>
            <a:endParaRPr lang="en-US"/>
          </a:p>
        </p:txBody>
      </p:sp>
      <p:grpSp>
        <p:nvGrpSpPr>
          <p:cNvPr id="26" name="Group 25">
            <a:extLst>
              <a:ext uri="{FF2B5EF4-FFF2-40B4-BE49-F238E27FC236}">
                <a16:creationId xmlns:a16="http://schemas.microsoft.com/office/drawing/2014/main" id="{BC63D519-BF4A-FC5A-D38C-12ABB66D13E2}"/>
              </a:ext>
            </a:extLst>
          </p:cNvPr>
          <p:cNvGrpSpPr/>
          <p:nvPr userDrawn="1"/>
        </p:nvGrpSpPr>
        <p:grpSpPr>
          <a:xfrm>
            <a:off x="284952" y="242416"/>
            <a:ext cx="596117" cy="375468"/>
            <a:chOff x="-1468528" y="-2319337"/>
            <a:chExt cx="2606578" cy="1641768"/>
          </a:xfrm>
          <a:solidFill>
            <a:schemeClr val="tx1"/>
          </a:solidFill>
        </p:grpSpPr>
        <p:sp>
          <p:nvSpPr>
            <p:cNvPr id="27" name="Freeform 26">
              <a:extLst>
                <a:ext uri="{FF2B5EF4-FFF2-40B4-BE49-F238E27FC236}">
                  <a16:creationId xmlns:a16="http://schemas.microsoft.com/office/drawing/2014/main" id="{DE56B36C-43EC-E739-6CD1-A83D5FCA4AB3}"/>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04C1226-577E-5C41-A4A7-524A1E059C78}"/>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6C05525-7143-98DD-B0DE-9ACAF14129C5}"/>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p>
          </p:txBody>
        </p:sp>
      </p:grpSp>
      <p:sp>
        <p:nvSpPr>
          <p:cNvPr id="30" name="Date Placeholder 2">
            <a:extLst>
              <a:ext uri="{FF2B5EF4-FFF2-40B4-BE49-F238E27FC236}">
                <a16:creationId xmlns:a16="http://schemas.microsoft.com/office/drawing/2014/main" id="{8376587F-F6B9-5B34-25D0-E9E620E09BFF}"/>
              </a:ext>
            </a:extLst>
          </p:cNvPr>
          <p:cNvSpPr>
            <a:spLocks noGrp="1"/>
          </p:cNvSpPr>
          <p:nvPr>
            <p:ph type="dt" sz="half" idx="16"/>
          </p:nvPr>
        </p:nvSpPr>
        <p:spPr>
          <a:xfrm>
            <a:off x="7401015" y="6542722"/>
            <a:ext cx="2743200" cy="123050"/>
          </a:xfrm>
        </p:spPr>
        <p:txBody>
          <a:bodyPr/>
          <a:lstStyle>
            <a:lvl1pPr>
              <a:defRPr>
                <a:solidFill>
                  <a:schemeClr val="tx1"/>
                </a:solidFill>
              </a:defRPr>
            </a:lvl1pPr>
          </a:lstStyle>
          <a:p>
            <a:fld id="{BD027D24-124C-4F49-82A0-9C5222E75C66}" type="datetimeFigureOut">
              <a:rPr lang="en-US" smtClean="0"/>
              <a:pPr/>
              <a:t>1/9/2024</a:t>
            </a:fld>
            <a:endParaRPr lang="en-US"/>
          </a:p>
        </p:txBody>
      </p:sp>
      <p:sp>
        <p:nvSpPr>
          <p:cNvPr id="31" name="Footer Placeholder 3">
            <a:extLst>
              <a:ext uri="{FF2B5EF4-FFF2-40B4-BE49-F238E27FC236}">
                <a16:creationId xmlns:a16="http://schemas.microsoft.com/office/drawing/2014/main" id="{04173770-ABFD-F046-0DA1-4598480A074F}"/>
              </a:ext>
            </a:extLst>
          </p:cNvPr>
          <p:cNvSpPr>
            <a:spLocks noGrp="1"/>
          </p:cNvSpPr>
          <p:nvPr>
            <p:ph type="ftr" sz="quarter" idx="11"/>
          </p:nvPr>
        </p:nvSpPr>
        <p:spPr>
          <a:xfrm>
            <a:off x="1824565" y="6542722"/>
            <a:ext cx="4114800" cy="123050"/>
          </a:xfrm>
        </p:spPr>
        <p:txBody>
          <a:bodyPr/>
          <a:lstStyle>
            <a:lvl1pPr>
              <a:defRPr>
                <a:solidFill>
                  <a:schemeClr val="tx1"/>
                </a:solidFill>
              </a:defRPr>
            </a:lvl1pPr>
          </a:lstStyle>
          <a:p>
            <a:endParaRPr lang="en-US"/>
          </a:p>
        </p:txBody>
      </p:sp>
      <p:sp>
        <p:nvSpPr>
          <p:cNvPr id="32" name="Slide Number Placeholder 4">
            <a:extLst>
              <a:ext uri="{FF2B5EF4-FFF2-40B4-BE49-F238E27FC236}">
                <a16:creationId xmlns:a16="http://schemas.microsoft.com/office/drawing/2014/main" id="{5EAB606C-F262-ADEC-3959-8E49810BB30E}"/>
              </a:ext>
            </a:extLst>
          </p:cNvPr>
          <p:cNvSpPr>
            <a:spLocks noGrp="1"/>
          </p:cNvSpPr>
          <p:nvPr>
            <p:ph type="sldNum" sz="quarter" idx="12"/>
          </p:nvPr>
        </p:nvSpPr>
        <p:spPr>
          <a:xfrm>
            <a:off x="12643" y="6544267"/>
            <a:ext cx="322724" cy="121505"/>
          </a:xfrm>
        </p:spPr>
        <p:txBody>
          <a:bodyPr/>
          <a:lstStyle>
            <a:lvl1pPr>
              <a:defRPr>
                <a:solidFill>
                  <a:schemeClr val="tx1"/>
                </a:solidFill>
              </a:defRPr>
            </a:lvl1pPr>
          </a:lstStyle>
          <a:p>
            <a:fld id="{A80BE5A4-50FC-9C48-ABA9-0EF2240C066B}" type="slidenum">
              <a:rPr lang="en-US" smtClean="0"/>
              <a:pPr/>
              <a:t>‹#›</a:t>
            </a:fld>
            <a:endParaRPr lang="en-US"/>
          </a:p>
        </p:txBody>
      </p:sp>
      <p:sp>
        <p:nvSpPr>
          <p:cNvPr id="5" name="Title Placeholder 1">
            <a:extLst>
              <a:ext uri="{FF2B5EF4-FFF2-40B4-BE49-F238E27FC236}">
                <a16:creationId xmlns:a16="http://schemas.microsoft.com/office/drawing/2014/main" id="{4F7CB95B-1C69-8596-C46E-6D40DFCC0948}"/>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tx1"/>
                </a:solidFill>
              </a:defRPr>
            </a:lvl1pPr>
          </a:lstStyle>
          <a:p>
            <a:r>
              <a:rPr lang="en-GB"/>
              <a:t>Click to edit Master title style</a:t>
            </a:r>
            <a:endParaRPr lang="en-US"/>
          </a:p>
        </p:txBody>
      </p:sp>
      <p:sp>
        <p:nvSpPr>
          <p:cNvPr id="6" name="Text Placeholder 26">
            <a:extLst>
              <a:ext uri="{FF2B5EF4-FFF2-40B4-BE49-F238E27FC236}">
                <a16:creationId xmlns:a16="http://schemas.microsoft.com/office/drawing/2014/main" id="{7937D7F6-7BFF-0FDF-C2BE-13808E968173}"/>
              </a:ext>
            </a:extLst>
          </p:cNvPr>
          <p:cNvSpPr>
            <a:spLocks noGrp="1"/>
          </p:cNvSpPr>
          <p:nvPr>
            <p:ph type="body" sz="quarter" idx="14"/>
          </p:nvPr>
        </p:nvSpPr>
        <p:spPr>
          <a:xfrm>
            <a:off x="881069" y="2878656"/>
            <a:ext cx="3311369"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7" name="Text Placeholder 28">
            <a:extLst>
              <a:ext uri="{FF2B5EF4-FFF2-40B4-BE49-F238E27FC236}">
                <a16:creationId xmlns:a16="http://schemas.microsoft.com/office/drawing/2014/main" id="{5D8E1CE3-4D53-2F15-8F82-4CBDBD3CCED4}"/>
              </a:ext>
            </a:extLst>
          </p:cNvPr>
          <p:cNvSpPr>
            <a:spLocks noGrp="1"/>
          </p:cNvSpPr>
          <p:nvPr>
            <p:ph type="body" sz="quarter" idx="15"/>
          </p:nvPr>
        </p:nvSpPr>
        <p:spPr>
          <a:xfrm>
            <a:off x="881068" y="3353974"/>
            <a:ext cx="3311369" cy="1422001"/>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63219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rve Navy + Pattern Whit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B1C0718-A65C-5519-1645-DEB7F878E5A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6" name="Group 25">
            <a:extLst>
              <a:ext uri="{FF2B5EF4-FFF2-40B4-BE49-F238E27FC236}">
                <a16:creationId xmlns:a16="http://schemas.microsoft.com/office/drawing/2014/main" id="{BC63D519-BF4A-FC5A-D38C-12ABB66D13E2}"/>
              </a:ext>
            </a:extLst>
          </p:cNvPr>
          <p:cNvGrpSpPr/>
          <p:nvPr userDrawn="1"/>
        </p:nvGrpSpPr>
        <p:grpSpPr>
          <a:xfrm>
            <a:off x="284952" y="242416"/>
            <a:ext cx="596117" cy="375468"/>
            <a:chOff x="-1468528" y="-2319337"/>
            <a:chExt cx="2606578" cy="1641768"/>
          </a:xfrm>
          <a:solidFill>
            <a:schemeClr val="tx1"/>
          </a:solidFill>
        </p:grpSpPr>
        <p:sp>
          <p:nvSpPr>
            <p:cNvPr id="27" name="Freeform 26">
              <a:extLst>
                <a:ext uri="{FF2B5EF4-FFF2-40B4-BE49-F238E27FC236}">
                  <a16:creationId xmlns:a16="http://schemas.microsoft.com/office/drawing/2014/main" id="{DE56B36C-43EC-E739-6CD1-A83D5FCA4AB3}"/>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04C1226-577E-5C41-A4A7-524A1E059C78}"/>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6C05525-7143-98DD-B0DE-9ACAF14129C5}"/>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p>
          </p:txBody>
        </p:sp>
      </p:grpSp>
      <p:sp>
        <p:nvSpPr>
          <p:cNvPr id="30" name="Date Placeholder 2">
            <a:extLst>
              <a:ext uri="{FF2B5EF4-FFF2-40B4-BE49-F238E27FC236}">
                <a16:creationId xmlns:a16="http://schemas.microsoft.com/office/drawing/2014/main" id="{8376587F-F6B9-5B34-25D0-E9E620E09BFF}"/>
              </a:ext>
            </a:extLst>
          </p:cNvPr>
          <p:cNvSpPr>
            <a:spLocks noGrp="1"/>
          </p:cNvSpPr>
          <p:nvPr>
            <p:ph type="dt" sz="half" idx="16"/>
          </p:nvPr>
        </p:nvSpPr>
        <p:spPr>
          <a:xfrm>
            <a:off x="7401015" y="6542722"/>
            <a:ext cx="2743200" cy="123050"/>
          </a:xfrm>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31" name="Footer Placeholder 3">
            <a:extLst>
              <a:ext uri="{FF2B5EF4-FFF2-40B4-BE49-F238E27FC236}">
                <a16:creationId xmlns:a16="http://schemas.microsoft.com/office/drawing/2014/main" id="{04173770-ABFD-F046-0DA1-4598480A074F}"/>
              </a:ext>
            </a:extLst>
          </p:cNvPr>
          <p:cNvSpPr>
            <a:spLocks noGrp="1"/>
          </p:cNvSpPr>
          <p:nvPr>
            <p:ph type="ftr" sz="quarter" idx="11"/>
          </p:nvPr>
        </p:nvSpPr>
        <p:spPr>
          <a:xfrm>
            <a:off x="1824565" y="6542722"/>
            <a:ext cx="4114800" cy="123050"/>
          </a:xfrm>
        </p:spPr>
        <p:txBody>
          <a:bodyPr/>
          <a:lstStyle>
            <a:lvl1pPr>
              <a:defRPr>
                <a:solidFill>
                  <a:schemeClr val="tx1"/>
                </a:solidFill>
              </a:defRPr>
            </a:lvl1pPr>
          </a:lstStyle>
          <a:p>
            <a:endParaRPr lang="en-US"/>
          </a:p>
        </p:txBody>
      </p:sp>
      <p:sp>
        <p:nvSpPr>
          <p:cNvPr id="32" name="Slide Number Placeholder 4">
            <a:extLst>
              <a:ext uri="{FF2B5EF4-FFF2-40B4-BE49-F238E27FC236}">
                <a16:creationId xmlns:a16="http://schemas.microsoft.com/office/drawing/2014/main" id="{5EAB606C-F262-ADEC-3959-8E49810BB30E}"/>
              </a:ext>
            </a:extLst>
          </p:cNvPr>
          <p:cNvSpPr>
            <a:spLocks noGrp="1"/>
          </p:cNvSpPr>
          <p:nvPr>
            <p:ph type="sldNum" sz="quarter" idx="12"/>
          </p:nvPr>
        </p:nvSpPr>
        <p:spPr>
          <a:xfrm>
            <a:off x="12643" y="6544267"/>
            <a:ext cx="322724" cy="121505"/>
          </a:xfrm>
        </p:spPr>
        <p:txBody>
          <a:bodyPr/>
          <a:lstStyle>
            <a:lvl1pPr>
              <a:defRPr>
                <a:solidFill>
                  <a:schemeClr val="tx1"/>
                </a:solidFill>
              </a:defRPr>
            </a:lvl1pPr>
          </a:lstStyle>
          <a:p>
            <a:fld id="{A80BE5A4-50FC-9C48-ABA9-0EF2240C066B}" type="slidenum">
              <a:rPr lang="en-US" smtClean="0"/>
              <a:pPr/>
              <a:t>‹#›</a:t>
            </a:fld>
            <a:endParaRPr lang="en-US"/>
          </a:p>
        </p:txBody>
      </p:sp>
      <p:sp>
        <p:nvSpPr>
          <p:cNvPr id="5" name="Title Placeholder 1">
            <a:extLst>
              <a:ext uri="{FF2B5EF4-FFF2-40B4-BE49-F238E27FC236}">
                <a16:creationId xmlns:a16="http://schemas.microsoft.com/office/drawing/2014/main" id="{27206F10-E53A-80FD-E6C5-70C918612FD4}"/>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tx1"/>
                </a:solidFill>
              </a:defRPr>
            </a:lvl1pPr>
          </a:lstStyle>
          <a:p>
            <a:r>
              <a:rPr lang="en-GB"/>
              <a:t>Click to edit Master title style</a:t>
            </a:r>
            <a:endParaRPr lang="en-US"/>
          </a:p>
        </p:txBody>
      </p:sp>
      <p:sp>
        <p:nvSpPr>
          <p:cNvPr id="6" name="Text Placeholder 26">
            <a:extLst>
              <a:ext uri="{FF2B5EF4-FFF2-40B4-BE49-F238E27FC236}">
                <a16:creationId xmlns:a16="http://schemas.microsoft.com/office/drawing/2014/main" id="{85CB337F-61A0-DA5B-A6CA-E6B5832806A2}"/>
              </a:ext>
            </a:extLst>
          </p:cNvPr>
          <p:cNvSpPr>
            <a:spLocks noGrp="1"/>
          </p:cNvSpPr>
          <p:nvPr>
            <p:ph type="body" sz="quarter" idx="14"/>
          </p:nvPr>
        </p:nvSpPr>
        <p:spPr>
          <a:xfrm>
            <a:off x="881069" y="2878656"/>
            <a:ext cx="3311369"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7" name="Text Placeholder 28">
            <a:extLst>
              <a:ext uri="{FF2B5EF4-FFF2-40B4-BE49-F238E27FC236}">
                <a16:creationId xmlns:a16="http://schemas.microsoft.com/office/drawing/2014/main" id="{C99BE71C-4A3E-1BE6-53C4-ECBF46279AD8}"/>
              </a:ext>
            </a:extLst>
          </p:cNvPr>
          <p:cNvSpPr>
            <a:spLocks noGrp="1"/>
          </p:cNvSpPr>
          <p:nvPr>
            <p:ph type="body" sz="quarter" idx="15"/>
          </p:nvPr>
        </p:nvSpPr>
        <p:spPr>
          <a:xfrm>
            <a:off x="881068" y="3353974"/>
            <a:ext cx="3311369" cy="1422001"/>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91809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ave Picture + Navy">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1BE60B48-4C6E-FE84-9203-F0F301FBA1A0}"/>
              </a:ext>
            </a:extLst>
          </p:cNvPr>
          <p:cNvSpPr/>
          <p:nvPr userDrawn="1"/>
        </p:nvSpPr>
        <p:spPr>
          <a:xfrm>
            <a:off x="-1" y="0"/>
            <a:ext cx="8064695" cy="6858130"/>
          </a:xfrm>
          <a:custGeom>
            <a:avLst/>
            <a:gdLst>
              <a:gd name="connsiteX0" fmla="*/ 0 w 8064695"/>
              <a:gd name="connsiteY0" fmla="*/ 6858131 h 6858130"/>
              <a:gd name="connsiteX1" fmla="*/ 3340120 w 8064695"/>
              <a:gd name="connsiteY1" fmla="*/ 6858131 h 6858130"/>
              <a:gd name="connsiteX2" fmla="*/ 8064696 w 8064695"/>
              <a:gd name="connsiteY2" fmla="*/ 14745 h 6858130"/>
              <a:gd name="connsiteX3" fmla="*/ 8064603 w 8064695"/>
              <a:gd name="connsiteY3" fmla="*/ 0 h 6858130"/>
              <a:gd name="connsiteX4" fmla="*/ 0 w 8064695"/>
              <a:gd name="connsiteY4" fmla="*/ 0 h 6858130"/>
              <a:gd name="connsiteX5" fmla="*/ 0 w 8064695"/>
              <a:gd name="connsiteY5" fmla="*/ 6858131 h 685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4695" h="6858130">
                <a:moveTo>
                  <a:pt x="0" y="6858131"/>
                </a:moveTo>
                <a:lnTo>
                  <a:pt x="3340120" y="6858131"/>
                </a:lnTo>
                <a:cubicBezTo>
                  <a:pt x="6101530" y="5812094"/>
                  <a:pt x="8064696" y="3142699"/>
                  <a:pt x="8064696" y="14745"/>
                </a:cubicBezTo>
                <a:cubicBezTo>
                  <a:pt x="8064696" y="9822"/>
                  <a:pt x="8064612" y="4920"/>
                  <a:pt x="8064603" y="0"/>
                </a:cubicBezTo>
                <a:lnTo>
                  <a:pt x="0" y="0"/>
                </a:lnTo>
                <a:lnTo>
                  <a:pt x="0" y="6858131"/>
                </a:lnTo>
                <a:close/>
              </a:path>
            </a:pathLst>
          </a:custGeom>
          <a:solidFill>
            <a:schemeClr val="tx1"/>
          </a:solidFill>
          <a:ln w="6350" cap="flat">
            <a:noFill/>
            <a:prstDash val="solid"/>
            <a:miter/>
          </a:ln>
        </p:spPr>
        <p:txBody>
          <a:bodyPr rtlCol="0" anchor="ctr"/>
          <a:lstStyle/>
          <a:p>
            <a:endParaRPr lang="en-US"/>
          </a:p>
        </p:txBody>
      </p:sp>
      <p:sp>
        <p:nvSpPr>
          <p:cNvPr id="18" name="Picture Placeholder 17">
            <a:extLst>
              <a:ext uri="{FF2B5EF4-FFF2-40B4-BE49-F238E27FC236}">
                <a16:creationId xmlns:a16="http://schemas.microsoft.com/office/drawing/2014/main" id="{9F431DF9-3E26-6664-B3D2-0BAC315D1EC6}"/>
              </a:ext>
            </a:extLst>
          </p:cNvPr>
          <p:cNvSpPr>
            <a:spLocks noGrp="1"/>
          </p:cNvSpPr>
          <p:nvPr>
            <p:ph type="pic" sz="quarter" idx="10"/>
          </p:nvPr>
        </p:nvSpPr>
        <p:spPr>
          <a:xfrm>
            <a:off x="3340446" y="0"/>
            <a:ext cx="8851555" cy="6858000"/>
          </a:xfrm>
          <a:custGeom>
            <a:avLst/>
            <a:gdLst>
              <a:gd name="connsiteX0" fmla="*/ 4724156 w 8851555"/>
              <a:gd name="connsiteY0" fmla="*/ 0 h 6858000"/>
              <a:gd name="connsiteX1" fmla="*/ 8851555 w 8851555"/>
              <a:gd name="connsiteY1" fmla="*/ 0 h 6858000"/>
              <a:gd name="connsiteX2" fmla="*/ 8851555 w 8851555"/>
              <a:gd name="connsiteY2" fmla="*/ 6858000 h 6858000"/>
              <a:gd name="connsiteX3" fmla="*/ 0 w 8851555"/>
              <a:gd name="connsiteY3" fmla="*/ 6858000 h 6858000"/>
              <a:gd name="connsiteX4" fmla="*/ 256181 w 8851555"/>
              <a:gd name="connsiteY4" fmla="*/ 6755345 h 6858000"/>
              <a:gd name="connsiteX5" fmla="*/ 4724249 w 8851555"/>
              <a:gd name="connsiteY5" fmla="*/ 14745 h 6858000"/>
              <a:gd name="connsiteX6" fmla="*/ 4724156 w 885155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1555" h="6858000">
                <a:moveTo>
                  <a:pt x="4724156" y="0"/>
                </a:moveTo>
                <a:lnTo>
                  <a:pt x="8851555" y="0"/>
                </a:lnTo>
                <a:lnTo>
                  <a:pt x="8851555" y="6858000"/>
                </a:lnTo>
                <a:lnTo>
                  <a:pt x="0" y="6858000"/>
                </a:lnTo>
                <a:lnTo>
                  <a:pt x="256181" y="6755345"/>
                </a:lnTo>
                <a:cubicBezTo>
                  <a:pt x="2881864" y="5644809"/>
                  <a:pt x="4724249" y="3044951"/>
                  <a:pt x="4724249" y="14745"/>
                </a:cubicBezTo>
                <a:cubicBezTo>
                  <a:pt x="4724249" y="9822"/>
                  <a:pt x="4724165" y="4920"/>
                  <a:pt x="4724156" y="0"/>
                </a:cubicBezTo>
                <a:close/>
              </a:path>
            </a:pathLst>
          </a:custGeom>
          <a:solidFill>
            <a:schemeClr val="bg1">
              <a:lumMod val="85000"/>
            </a:schemeClr>
          </a:solidFill>
        </p:spPr>
        <p:txBody>
          <a:bodyPr wrap="square" rIns="1548000" anchor="ctr">
            <a:noAutofit/>
          </a:bodyPr>
          <a:lstStyle>
            <a:lvl1pPr marL="0" indent="0" algn="r">
              <a:buNone/>
              <a:defRPr sz="4400"/>
            </a:lvl1pPr>
          </a:lstStyle>
          <a:p>
            <a:endParaRPr lang="en-US"/>
          </a:p>
        </p:txBody>
      </p:sp>
      <p:grpSp>
        <p:nvGrpSpPr>
          <p:cNvPr id="19" name="Group 18">
            <a:extLst>
              <a:ext uri="{FF2B5EF4-FFF2-40B4-BE49-F238E27FC236}">
                <a16:creationId xmlns:a16="http://schemas.microsoft.com/office/drawing/2014/main" id="{8F5C0674-EC82-E5A0-AF9F-415CE71A7AF9}"/>
              </a:ext>
            </a:extLst>
          </p:cNvPr>
          <p:cNvGrpSpPr/>
          <p:nvPr userDrawn="1"/>
        </p:nvGrpSpPr>
        <p:grpSpPr>
          <a:xfrm>
            <a:off x="284952" y="242416"/>
            <a:ext cx="596117" cy="375468"/>
            <a:chOff x="-1468528" y="-2319337"/>
            <a:chExt cx="2606578" cy="1641768"/>
          </a:xfrm>
        </p:grpSpPr>
        <p:sp>
          <p:nvSpPr>
            <p:cNvPr id="20" name="Freeform 19">
              <a:extLst>
                <a:ext uri="{FF2B5EF4-FFF2-40B4-BE49-F238E27FC236}">
                  <a16:creationId xmlns:a16="http://schemas.microsoft.com/office/drawing/2014/main" id="{D6D7F3F3-D358-69E8-1702-1BD090A75A8E}"/>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solidFill>
              <a:schemeClr val="bg1"/>
            </a:solidFill>
            <a:ln w="949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8915AE6-C7CC-8F23-9E4E-846743CCA218}"/>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solidFill>
              <a:schemeClr val="bg1"/>
            </a:solidFill>
            <a:ln w="949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AF68366-96C7-242C-D29F-6BC148469350}"/>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solidFill>
              <a:schemeClr val="bg1"/>
            </a:solidFill>
            <a:ln w="9490" cap="flat">
              <a:noFill/>
              <a:prstDash val="solid"/>
              <a:miter/>
            </a:ln>
          </p:spPr>
          <p:txBody>
            <a:bodyPr rtlCol="0" anchor="ctr"/>
            <a:lstStyle/>
            <a:p>
              <a:endParaRPr lang="en-US"/>
            </a:p>
          </p:txBody>
        </p:sp>
      </p:grpSp>
      <p:sp>
        <p:nvSpPr>
          <p:cNvPr id="23" name="object 6">
            <a:extLst>
              <a:ext uri="{FF2B5EF4-FFF2-40B4-BE49-F238E27FC236}">
                <a16:creationId xmlns:a16="http://schemas.microsoft.com/office/drawing/2014/main" id="{37FE651E-6DB0-C30D-8CE4-B0234DB1FDBD}"/>
              </a:ext>
            </a:extLst>
          </p:cNvPr>
          <p:cNvSpPr/>
          <p:nvPr userDrawn="1"/>
        </p:nvSpPr>
        <p:spPr>
          <a:xfrm>
            <a:off x="-6896" y="5812972"/>
            <a:ext cx="1149896" cy="1044010"/>
          </a:xfrm>
          <a:custGeom>
            <a:avLst/>
            <a:gdLst/>
            <a:ahLst/>
            <a:cxnLst/>
            <a:rect l="l" t="t" r="r" b="b"/>
            <a:pathLst>
              <a:path w="1868805" h="1696720">
                <a:moveTo>
                  <a:pt x="0" y="0"/>
                </a:moveTo>
                <a:lnTo>
                  <a:pt x="0" y="683884"/>
                </a:lnTo>
                <a:lnTo>
                  <a:pt x="50971" y="684928"/>
                </a:lnTo>
                <a:lnTo>
                  <a:pt x="101362" y="688029"/>
                </a:lnTo>
                <a:lnTo>
                  <a:pt x="151124" y="693143"/>
                </a:lnTo>
                <a:lnTo>
                  <a:pt x="200207" y="700223"/>
                </a:lnTo>
                <a:lnTo>
                  <a:pt x="248561" y="709227"/>
                </a:lnTo>
                <a:lnTo>
                  <a:pt x="296137" y="720107"/>
                </a:lnTo>
                <a:lnTo>
                  <a:pt x="342885" y="732820"/>
                </a:lnTo>
                <a:lnTo>
                  <a:pt x="388755" y="747320"/>
                </a:lnTo>
                <a:lnTo>
                  <a:pt x="433698" y="763563"/>
                </a:lnTo>
                <a:lnTo>
                  <a:pt x="477664" y="781503"/>
                </a:lnTo>
                <a:lnTo>
                  <a:pt x="520604" y="801095"/>
                </a:lnTo>
                <a:lnTo>
                  <a:pt x="562468" y="822294"/>
                </a:lnTo>
                <a:lnTo>
                  <a:pt x="603206" y="845056"/>
                </a:lnTo>
                <a:lnTo>
                  <a:pt x="642769" y="869336"/>
                </a:lnTo>
                <a:lnTo>
                  <a:pt x="681107" y="895087"/>
                </a:lnTo>
                <a:lnTo>
                  <a:pt x="718170" y="922266"/>
                </a:lnTo>
                <a:lnTo>
                  <a:pt x="753909" y="950828"/>
                </a:lnTo>
                <a:lnTo>
                  <a:pt x="788274" y="980726"/>
                </a:lnTo>
                <a:lnTo>
                  <a:pt x="821216" y="1011917"/>
                </a:lnTo>
                <a:lnTo>
                  <a:pt x="852684" y="1044355"/>
                </a:lnTo>
                <a:lnTo>
                  <a:pt x="882630" y="1077996"/>
                </a:lnTo>
                <a:lnTo>
                  <a:pt x="911004" y="1112794"/>
                </a:lnTo>
                <a:lnTo>
                  <a:pt x="937755" y="1148704"/>
                </a:lnTo>
                <a:lnTo>
                  <a:pt x="962835" y="1185682"/>
                </a:lnTo>
                <a:lnTo>
                  <a:pt x="986194" y="1223682"/>
                </a:lnTo>
                <a:lnTo>
                  <a:pt x="1007782" y="1262659"/>
                </a:lnTo>
                <a:lnTo>
                  <a:pt x="1027550" y="1302568"/>
                </a:lnTo>
                <a:lnTo>
                  <a:pt x="1045447" y="1343365"/>
                </a:lnTo>
                <a:lnTo>
                  <a:pt x="1061425" y="1385004"/>
                </a:lnTo>
                <a:lnTo>
                  <a:pt x="1075433" y="1427441"/>
                </a:lnTo>
                <a:lnTo>
                  <a:pt x="1087422" y="1470630"/>
                </a:lnTo>
                <a:lnTo>
                  <a:pt x="1097343" y="1514526"/>
                </a:lnTo>
                <a:lnTo>
                  <a:pt x="1105146" y="1559084"/>
                </a:lnTo>
                <a:lnTo>
                  <a:pt x="1110780" y="1604260"/>
                </a:lnTo>
                <a:lnTo>
                  <a:pt x="1114198" y="1650008"/>
                </a:lnTo>
                <a:lnTo>
                  <a:pt x="1115348" y="1696283"/>
                </a:lnTo>
                <a:lnTo>
                  <a:pt x="1868623" y="1696283"/>
                </a:lnTo>
                <a:lnTo>
                  <a:pt x="1867950" y="1650426"/>
                </a:lnTo>
                <a:lnTo>
                  <a:pt x="1865942" y="1604865"/>
                </a:lnTo>
                <a:lnTo>
                  <a:pt x="1862617" y="1559617"/>
                </a:lnTo>
                <a:lnTo>
                  <a:pt x="1857991" y="1514696"/>
                </a:lnTo>
                <a:lnTo>
                  <a:pt x="1852081" y="1470119"/>
                </a:lnTo>
                <a:lnTo>
                  <a:pt x="1844905" y="1425900"/>
                </a:lnTo>
                <a:lnTo>
                  <a:pt x="1836479" y="1382056"/>
                </a:lnTo>
                <a:lnTo>
                  <a:pt x="1826822" y="1338601"/>
                </a:lnTo>
                <a:lnTo>
                  <a:pt x="1815949" y="1295552"/>
                </a:lnTo>
                <a:lnTo>
                  <a:pt x="1803878" y="1252923"/>
                </a:lnTo>
                <a:lnTo>
                  <a:pt x="1790626" y="1210731"/>
                </a:lnTo>
                <a:lnTo>
                  <a:pt x="1776211" y="1168990"/>
                </a:lnTo>
                <a:lnTo>
                  <a:pt x="1760648" y="1127717"/>
                </a:lnTo>
                <a:lnTo>
                  <a:pt x="1743956" y="1086926"/>
                </a:lnTo>
                <a:lnTo>
                  <a:pt x="1726151" y="1046634"/>
                </a:lnTo>
                <a:lnTo>
                  <a:pt x="1707251" y="1006856"/>
                </a:lnTo>
                <a:lnTo>
                  <a:pt x="1687272" y="967606"/>
                </a:lnTo>
                <a:lnTo>
                  <a:pt x="1666232" y="928902"/>
                </a:lnTo>
                <a:lnTo>
                  <a:pt x="1644148" y="890758"/>
                </a:lnTo>
                <a:lnTo>
                  <a:pt x="1621037" y="853190"/>
                </a:lnTo>
                <a:lnTo>
                  <a:pt x="1596915" y="816213"/>
                </a:lnTo>
                <a:lnTo>
                  <a:pt x="1571801" y="779843"/>
                </a:lnTo>
                <a:lnTo>
                  <a:pt x="1545710" y="744095"/>
                </a:lnTo>
                <a:lnTo>
                  <a:pt x="1518661" y="708985"/>
                </a:lnTo>
                <a:lnTo>
                  <a:pt x="1490671" y="674528"/>
                </a:lnTo>
                <a:lnTo>
                  <a:pt x="1461755" y="640740"/>
                </a:lnTo>
                <a:lnTo>
                  <a:pt x="1431932" y="607637"/>
                </a:lnTo>
                <a:lnTo>
                  <a:pt x="1401219" y="575233"/>
                </a:lnTo>
                <a:lnTo>
                  <a:pt x="1369632" y="543545"/>
                </a:lnTo>
                <a:lnTo>
                  <a:pt x="1337189" y="512587"/>
                </a:lnTo>
                <a:lnTo>
                  <a:pt x="1303907" y="482376"/>
                </a:lnTo>
                <a:lnTo>
                  <a:pt x="1269803" y="452927"/>
                </a:lnTo>
                <a:lnTo>
                  <a:pt x="1234893" y="424255"/>
                </a:lnTo>
                <a:lnTo>
                  <a:pt x="1199196" y="396376"/>
                </a:lnTo>
                <a:lnTo>
                  <a:pt x="1162728" y="369305"/>
                </a:lnTo>
                <a:lnTo>
                  <a:pt x="1125507" y="343059"/>
                </a:lnTo>
                <a:lnTo>
                  <a:pt x="1087549" y="317651"/>
                </a:lnTo>
                <a:lnTo>
                  <a:pt x="1048871" y="293099"/>
                </a:lnTo>
                <a:lnTo>
                  <a:pt x="1009491" y="269417"/>
                </a:lnTo>
                <a:lnTo>
                  <a:pt x="969425" y="246620"/>
                </a:lnTo>
                <a:lnTo>
                  <a:pt x="928691" y="224725"/>
                </a:lnTo>
                <a:lnTo>
                  <a:pt x="887306" y="203748"/>
                </a:lnTo>
                <a:lnTo>
                  <a:pt x="845287" y="183702"/>
                </a:lnTo>
                <a:lnTo>
                  <a:pt x="802651" y="164604"/>
                </a:lnTo>
                <a:lnTo>
                  <a:pt x="759415" y="146470"/>
                </a:lnTo>
                <a:lnTo>
                  <a:pt x="715596" y="129315"/>
                </a:lnTo>
                <a:lnTo>
                  <a:pt x="671212" y="113154"/>
                </a:lnTo>
                <a:lnTo>
                  <a:pt x="626279" y="98003"/>
                </a:lnTo>
                <a:lnTo>
                  <a:pt x="580814" y="83878"/>
                </a:lnTo>
                <a:lnTo>
                  <a:pt x="534835" y="70793"/>
                </a:lnTo>
                <a:lnTo>
                  <a:pt x="488359" y="58765"/>
                </a:lnTo>
                <a:lnTo>
                  <a:pt x="441402" y="47809"/>
                </a:lnTo>
                <a:lnTo>
                  <a:pt x="393982" y="37940"/>
                </a:lnTo>
                <a:lnTo>
                  <a:pt x="346116" y="29174"/>
                </a:lnTo>
                <a:lnTo>
                  <a:pt x="297821" y="21527"/>
                </a:lnTo>
                <a:lnTo>
                  <a:pt x="249114" y="15014"/>
                </a:lnTo>
                <a:lnTo>
                  <a:pt x="200013" y="9650"/>
                </a:lnTo>
                <a:lnTo>
                  <a:pt x="150533" y="5451"/>
                </a:lnTo>
                <a:lnTo>
                  <a:pt x="100693" y="2433"/>
                </a:lnTo>
                <a:lnTo>
                  <a:pt x="50510" y="610"/>
                </a:lnTo>
                <a:lnTo>
                  <a:pt x="0" y="0"/>
                </a:lnTo>
                <a:close/>
              </a:path>
            </a:pathLst>
          </a:custGeom>
          <a:solidFill>
            <a:schemeClr val="accent5"/>
          </a:solidFill>
        </p:spPr>
        <p:txBody>
          <a:bodyPr wrap="square" lIns="0" tIns="0" rIns="0" bIns="0" rtlCol="0"/>
          <a:lstStyle/>
          <a:p>
            <a:endParaRPr/>
          </a:p>
        </p:txBody>
      </p:sp>
      <p:sp>
        <p:nvSpPr>
          <p:cNvPr id="24" name="object 6">
            <a:extLst>
              <a:ext uri="{FF2B5EF4-FFF2-40B4-BE49-F238E27FC236}">
                <a16:creationId xmlns:a16="http://schemas.microsoft.com/office/drawing/2014/main" id="{10982811-548C-C782-C1C5-D98175E3121E}"/>
              </a:ext>
            </a:extLst>
          </p:cNvPr>
          <p:cNvSpPr/>
          <p:nvPr userDrawn="1"/>
        </p:nvSpPr>
        <p:spPr>
          <a:xfrm>
            <a:off x="-6896" y="5812972"/>
            <a:ext cx="1149896" cy="1044010"/>
          </a:xfrm>
          <a:custGeom>
            <a:avLst/>
            <a:gdLst/>
            <a:ahLst/>
            <a:cxnLst/>
            <a:rect l="l" t="t" r="r" b="b"/>
            <a:pathLst>
              <a:path w="1868805" h="1696720">
                <a:moveTo>
                  <a:pt x="0" y="0"/>
                </a:moveTo>
                <a:lnTo>
                  <a:pt x="0" y="683884"/>
                </a:lnTo>
                <a:lnTo>
                  <a:pt x="50971" y="684928"/>
                </a:lnTo>
                <a:lnTo>
                  <a:pt x="101362" y="688029"/>
                </a:lnTo>
                <a:lnTo>
                  <a:pt x="151124" y="693143"/>
                </a:lnTo>
                <a:lnTo>
                  <a:pt x="200207" y="700223"/>
                </a:lnTo>
                <a:lnTo>
                  <a:pt x="248561" y="709227"/>
                </a:lnTo>
                <a:lnTo>
                  <a:pt x="296137" y="720107"/>
                </a:lnTo>
                <a:lnTo>
                  <a:pt x="342885" y="732820"/>
                </a:lnTo>
                <a:lnTo>
                  <a:pt x="388755" y="747320"/>
                </a:lnTo>
                <a:lnTo>
                  <a:pt x="433698" y="763563"/>
                </a:lnTo>
                <a:lnTo>
                  <a:pt x="477664" y="781503"/>
                </a:lnTo>
                <a:lnTo>
                  <a:pt x="520604" y="801095"/>
                </a:lnTo>
                <a:lnTo>
                  <a:pt x="562468" y="822294"/>
                </a:lnTo>
                <a:lnTo>
                  <a:pt x="603206" y="845056"/>
                </a:lnTo>
                <a:lnTo>
                  <a:pt x="642769" y="869336"/>
                </a:lnTo>
                <a:lnTo>
                  <a:pt x="681107" y="895087"/>
                </a:lnTo>
                <a:lnTo>
                  <a:pt x="718170" y="922266"/>
                </a:lnTo>
                <a:lnTo>
                  <a:pt x="753909" y="950828"/>
                </a:lnTo>
                <a:lnTo>
                  <a:pt x="788274" y="980726"/>
                </a:lnTo>
                <a:lnTo>
                  <a:pt x="821216" y="1011917"/>
                </a:lnTo>
                <a:lnTo>
                  <a:pt x="852684" y="1044355"/>
                </a:lnTo>
                <a:lnTo>
                  <a:pt x="882630" y="1077996"/>
                </a:lnTo>
                <a:lnTo>
                  <a:pt x="911004" y="1112794"/>
                </a:lnTo>
                <a:lnTo>
                  <a:pt x="937755" y="1148704"/>
                </a:lnTo>
                <a:lnTo>
                  <a:pt x="962835" y="1185682"/>
                </a:lnTo>
                <a:lnTo>
                  <a:pt x="986194" y="1223682"/>
                </a:lnTo>
                <a:lnTo>
                  <a:pt x="1007782" y="1262659"/>
                </a:lnTo>
                <a:lnTo>
                  <a:pt x="1027550" y="1302568"/>
                </a:lnTo>
                <a:lnTo>
                  <a:pt x="1045447" y="1343365"/>
                </a:lnTo>
                <a:lnTo>
                  <a:pt x="1061425" y="1385004"/>
                </a:lnTo>
                <a:lnTo>
                  <a:pt x="1075433" y="1427441"/>
                </a:lnTo>
                <a:lnTo>
                  <a:pt x="1087422" y="1470630"/>
                </a:lnTo>
                <a:lnTo>
                  <a:pt x="1097343" y="1514526"/>
                </a:lnTo>
                <a:lnTo>
                  <a:pt x="1105146" y="1559084"/>
                </a:lnTo>
                <a:lnTo>
                  <a:pt x="1110780" y="1604260"/>
                </a:lnTo>
                <a:lnTo>
                  <a:pt x="1114198" y="1650008"/>
                </a:lnTo>
                <a:lnTo>
                  <a:pt x="1115348" y="1696283"/>
                </a:lnTo>
                <a:lnTo>
                  <a:pt x="1868623" y="1696283"/>
                </a:lnTo>
                <a:lnTo>
                  <a:pt x="1867950" y="1650426"/>
                </a:lnTo>
                <a:lnTo>
                  <a:pt x="1865942" y="1604865"/>
                </a:lnTo>
                <a:lnTo>
                  <a:pt x="1862617" y="1559617"/>
                </a:lnTo>
                <a:lnTo>
                  <a:pt x="1857991" y="1514696"/>
                </a:lnTo>
                <a:lnTo>
                  <a:pt x="1852081" y="1470119"/>
                </a:lnTo>
                <a:lnTo>
                  <a:pt x="1844905" y="1425900"/>
                </a:lnTo>
                <a:lnTo>
                  <a:pt x="1836479" y="1382056"/>
                </a:lnTo>
                <a:lnTo>
                  <a:pt x="1826822" y="1338601"/>
                </a:lnTo>
                <a:lnTo>
                  <a:pt x="1815949" y="1295552"/>
                </a:lnTo>
                <a:lnTo>
                  <a:pt x="1803878" y="1252923"/>
                </a:lnTo>
                <a:lnTo>
                  <a:pt x="1790626" y="1210731"/>
                </a:lnTo>
                <a:lnTo>
                  <a:pt x="1776211" y="1168990"/>
                </a:lnTo>
                <a:lnTo>
                  <a:pt x="1760648" y="1127717"/>
                </a:lnTo>
                <a:lnTo>
                  <a:pt x="1743956" y="1086926"/>
                </a:lnTo>
                <a:lnTo>
                  <a:pt x="1726151" y="1046634"/>
                </a:lnTo>
                <a:lnTo>
                  <a:pt x="1707251" y="1006856"/>
                </a:lnTo>
                <a:lnTo>
                  <a:pt x="1687272" y="967606"/>
                </a:lnTo>
                <a:lnTo>
                  <a:pt x="1666232" y="928902"/>
                </a:lnTo>
                <a:lnTo>
                  <a:pt x="1644148" y="890758"/>
                </a:lnTo>
                <a:lnTo>
                  <a:pt x="1621037" y="853190"/>
                </a:lnTo>
                <a:lnTo>
                  <a:pt x="1596915" y="816213"/>
                </a:lnTo>
                <a:lnTo>
                  <a:pt x="1571801" y="779843"/>
                </a:lnTo>
                <a:lnTo>
                  <a:pt x="1545710" y="744095"/>
                </a:lnTo>
                <a:lnTo>
                  <a:pt x="1518661" y="708985"/>
                </a:lnTo>
                <a:lnTo>
                  <a:pt x="1490671" y="674528"/>
                </a:lnTo>
                <a:lnTo>
                  <a:pt x="1461755" y="640740"/>
                </a:lnTo>
                <a:lnTo>
                  <a:pt x="1431932" y="607637"/>
                </a:lnTo>
                <a:lnTo>
                  <a:pt x="1401219" y="575233"/>
                </a:lnTo>
                <a:lnTo>
                  <a:pt x="1369632" y="543545"/>
                </a:lnTo>
                <a:lnTo>
                  <a:pt x="1337189" y="512587"/>
                </a:lnTo>
                <a:lnTo>
                  <a:pt x="1303907" y="482376"/>
                </a:lnTo>
                <a:lnTo>
                  <a:pt x="1269803" y="452927"/>
                </a:lnTo>
                <a:lnTo>
                  <a:pt x="1234893" y="424255"/>
                </a:lnTo>
                <a:lnTo>
                  <a:pt x="1199196" y="396376"/>
                </a:lnTo>
                <a:lnTo>
                  <a:pt x="1162728" y="369305"/>
                </a:lnTo>
                <a:lnTo>
                  <a:pt x="1125507" y="343059"/>
                </a:lnTo>
                <a:lnTo>
                  <a:pt x="1087549" y="317651"/>
                </a:lnTo>
                <a:lnTo>
                  <a:pt x="1048871" y="293099"/>
                </a:lnTo>
                <a:lnTo>
                  <a:pt x="1009491" y="269417"/>
                </a:lnTo>
                <a:lnTo>
                  <a:pt x="969425" y="246620"/>
                </a:lnTo>
                <a:lnTo>
                  <a:pt x="928691" y="224725"/>
                </a:lnTo>
                <a:lnTo>
                  <a:pt x="887306" y="203748"/>
                </a:lnTo>
                <a:lnTo>
                  <a:pt x="845287" y="183702"/>
                </a:lnTo>
                <a:lnTo>
                  <a:pt x="802651" y="164604"/>
                </a:lnTo>
                <a:lnTo>
                  <a:pt x="759415" y="146470"/>
                </a:lnTo>
                <a:lnTo>
                  <a:pt x="715596" y="129315"/>
                </a:lnTo>
                <a:lnTo>
                  <a:pt x="671212" y="113154"/>
                </a:lnTo>
                <a:lnTo>
                  <a:pt x="626279" y="98003"/>
                </a:lnTo>
                <a:lnTo>
                  <a:pt x="580814" y="83878"/>
                </a:lnTo>
                <a:lnTo>
                  <a:pt x="534835" y="70793"/>
                </a:lnTo>
                <a:lnTo>
                  <a:pt x="488359" y="58765"/>
                </a:lnTo>
                <a:lnTo>
                  <a:pt x="441402" y="47809"/>
                </a:lnTo>
                <a:lnTo>
                  <a:pt x="393982" y="37940"/>
                </a:lnTo>
                <a:lnTo>
                  <a:pt x="346116" y="29174"/>
                </a:lnTo>
                <a:lnTo>
                  <a:pt x="297821" y="21527"/>
                </a:lnTo>
                <a:lnTo>
                  <a:pt x="249114" y="15014"/>
                </a:lnTo>
                <a:lnTo>
                  <a:pt x="200013" y="9650"/>
                </a:lnTo>
                <a:lnTo>
                  <a:pt x="150533" y="5451"/>
                </a:lnTo>
                <a:lnTo>
                  <a:pt x="100693" y="2433"/>
                </a:lnTo>
                <a:lnTo>
                  <a:pt x="50510" y="610"/>
                </a:lnTo>
                <a:lnTo>
                  <a:pt x="0" y="0"/>
                </a:lnTo>
                <a:close/>
              </a:path>
            </a:pathLst>
          </a:custGeom>
          <a:solidFill>
            <a:schemeClr val="accent5"/>
          </a:solidFill>
        </p:spPr>
        <p:txBody>
          <a:bodyPr wrap="square" lIns="0" tIns="0" rIns="0" bIns="0" rtlCol="0"/>
          <a:lstStyle/>
          <a:p>
            <a:endParaRPr/>
          </a:p>
        </p:txBody>
      </p:sp>
      <p:sp>
        <p:nvSpPr>
          <p:cNvPr id="25" name="Date Placeholder 3">
            <a:extLst>
              <a:ext uri="{FF2B5EF4-FFF2-40B4-BE49-F238E27FC236}">
                <a16:creationId xmlns:a16="http://schemas.microsoft.com/office/drawing/2014/main" id="{AA5F315D-99B5-FAA5-1224-922FF7FE21AF}"/>
              </a:ext>
            </a:extLst>
          </p:cNvPr>
          <p:cNvSpPr>
            <a:spLocks noGrp="1"/>
          </p:cNvSpPr>
          <p:nvPr>
            <p:ph type="dt" sz="half" idx="2"/>
          </p:nvPr>
        </p:nvSpPr>
        <p:spPr>
          <a:xfrm>
            <a:off x="7401015" y="6542722"/>
            <a:ext cx="2743200" cy="123050"/>
          </a:xfrm>
          <a:prstGeom prst="rect">
            <a:avLst/>
          </a:prstGeom>
        </p:spPr>
        <p:txBody>
          <a:bodyPr vert="horz" lIns="0" tIns="0" rIns="0" bIns="0" rtlCol="0" anchor="ctr">
            <a:noAutofit/>
          </a:bodyPr>
          <a:lstStyle>
            <a:lvl1pPr algn="l">
              <a:defRPr sz="1000" b="0" i="0">
                <a:solidFill>
                  <a:schemeClr val="bg1"/>
                </a:solidFill>
                <a:latin typeface="Poppins" pitchFamily="2" charset="77"/>
              </a:defRPr>
            </a:lvl1pPr>
          </a:lstStyle>
          <a:p>
            <a:fld id="{BD027D24-124C-4F49-82A0-9C5222E75C66}" type="datetimeFigureOut">
              <a:rPr lang="en-US" smtClean="0"/>
              <a:pPr/>
              <a:t>1/9/2024</a:t>
            </a:fld>
            <a:endParaRPr lang="en-US"/>
          </a:p>
        </p:txBody>
      </p:sp>
      <p:sp>
        <p:nvSpPr>
          <p:cNvPr id="26" name="Footer Placeholder 4">
            <a:extLst>
              <a:ext uri="{FF2B5EF4-FFF2-40B4-BE49-F238E27FC236}">
                <a16:creationId xmlns:a16="http://schemas.microsoft.com/office/drawing/2014/main" id="{76B8FA94-22BE-A99E-E622-3851217C1534}"/>
              </a:ext>
            </a:extLst>
          </p:cNvPr>
          <p:cNvSpPr>
            <a:spLocks noGrp="1"/>
          </p:cNvSpPr>
          <p:nvPr>
            <p:ph type="ftr" sz="quarter" idx="3"/>
          </p:nvPr>
        </p:nvSpPr>
        <p:spPr>
          <a:xfrm>
            <a:off x="1824565" y="6542722"/>
            <a:ext cx="4114800" cy="123050"/>
          </a:xfrm>
          <a:prstGeom prst="rect">
            <a:avLst/>
          </a:prstGeom>
        </p:spPr>
        <p:txBody>
          <a:bodyPr vert="horz" lIns="0" tIns="0" rIns="0" bIns="0" rtlCol="0" anchor="ctr">
            <a:noAutofit/>
          </a:bodyPr>
          <a:lstStyle>
            <a:lvl1pPr algn="ctr">
              <a:defRPr sz="1000" b="0" i="0">
                <a:solidFill>
                  <a:schemeClr val="bg1"/>
                </a:solidFill>
                <a:latin typeface="Poppins" pitchFamily="2" charset="77"/>
              </a:defRPr>
            </a:lvl1pPr>
          </a:lstStyle>
          <a:p>
            <a:endParaRPr lang="en-US"/>
          </a:p>
        </p:txBody>
      </p:sp>
      <p:sp>
        <p:nvSpPr>
          <p:cNvPr id="27" name="Slide Number Placeholder 5">
            <a:extLst>
              <a:ext uri="{FF2B5EF4-FFF2-40B4-BE49-F238E27FC236}">
                <a16:creationId xmlns:a16="http://schemas.microsoft.com/office/drawing/2014/main" id="{C51DB516-5130-75F6-ACC1-590DBFFDA239}"/>
              </a:ext>
            </a:extLst>
          </p:cNvPr>
          <p:cNvSpPr>
            <a:spLocks noGrp="1"/>
          </p:cNvSpPr>
          <p:nvPr>
            <p:ph type="sldNum" sz="quarter" idx="4"/>
          </p:nvPr>
        </p:nvSpPr>
        <p:spPr>
          <a:xfrm>
            <a:off x="12643" y="6544267"/>
            <a:ext cx="322724" cy="121505"/>
          </a:xfrm>
          <a:prstGeom prst="rect">
            <a:avLst/>
          </a:prstGeom>
        </p:spPr>
        <p:txBody>
          <a:bodyPr vert="horz" wrap="none" lIns="0" tIns="0" rIns="0" bIns="0" rtlCol="0" anchor="ctr">
            <a:noAutofit/>
          </a:bodyPr>
          <a:lstStyle>
            <a:lvl1pPr algn="r">
              <a:defRPr sz="1000" b="0" i="0">
                <a:solidFill>
                  <a:schemeClr val="bg1"/>
                </a:solidFill>
                <a:latin typeface="Poppins" pitchFamily="2" charset="77"/>
              </a:defRPr>
            </a:lvl1pPr>
          </a:lstStyle>
          <a:p>
            <a:fld id="{A80BE5A4-50FC-9C48-ABA9-0EF2240C066B}" type="slidenum">
              <a:rPr lang="en-US" smtClean="0"/>
              <a:pPr/>
              <a:t>‹#›</a:t>
            </a:fld>
            <a:endParaRPr lang="en-US"/>
          </a:p>
        </p:txBody>
      </p:sp>
      <p:sp>
        <p:nvSpPr>
          <p:cNvPr id="9" name="Title Placeholder 1">
            <a:extLst>
              <a:ext uri="{FF2B5EF4-FFF2-40B4-BE49-F238E27FC236}">
                <a16:creationId xmlns:a16="http://schemas.microsoft.com/office/drawing/2014/main" id="{B2FAF5CE-0117-C820-180D-4E7C94FDDFC5}"/>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bg1"/>
                </a:solidFill>
              </a:defRPr>
            </a:lvl1pPr>
          </a:lstStyle>
          <a:p>
            <a:r>
              <a:rPr lang="en-GB"/>
              <a:t>Click to edit Master title style</a:t>
            </a:r>
            <a:endParaRPr lang="en-US"/>
          </a:p>
        </p:txBody>
      </p:sp>
      <p:sp>
        <p:nvSpPr>
          <p:cNvPr id="10" name="Text Placeholder 26">
            <a:extLst>
              <a:ext uri="{FF2B5EF4-FFF2-40B4-BE49-F238E27FC236}">
                <a16:creationId xmlns:a16="http://schemas.microsoft.com/office/drawing/2014/main" id="{2C7ED8D5-4917-FFD1-1C4F-E98A0D87EB49}"/>
              </a:ext>
            </a:extLst>
          </p:cNvPr>
          <p:cNvSpPr>
            <a:spLocks noGrp="1"/>
          </p:cNvSpPr>
          <p:nvPr>
            <p:ph type="body" sz="quarter" idx="14"/>
          </p:nvPr>
        </p:nvSpPr>
        <p:spPr>
          <a:xfrm>
            <a:off x="881069" y="2878656"/>
            <a:ext cx="3311369" cy="216983"/>
          </a:xfrm>
        </p:spPr>
        <p:txBody>
          <a:bodyPr/>
          <a:lstStyle>
            <a:lvl1pPr marL="0" indent="0">
              <a:buNone/>
              <a:defRPr sz="1400" b="1"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1" name="Text Placeholder 28">
            <a:extLst>
              <a:ext uri="{FF2B5EF4-FFF2-40B4-BE49-F238E27FC236}">
                <a16:creationId xmlns:a16="http://schemas.microsoft.com/office/drawing/2014/main" id="{7430C214-56C7-80CD-3FC0-9AEEDA3F9F3F}"/>
              </a:ext>
            </a:extLst>
          </p:cNvPr>
          <p:cNvSpPr>
            <a:spLocks noGrp="1"/>
          </p:cNvSpPr>
          <p:nvPr>
            <p:ph type="body" sz="quarter" idx="15"/>
          </p:nvPr>
        </p:nvSpPr>
        <p:spPr>
          <a:xfrm>
            <a:off x="881068" y="3353974"/>
            <a:ext cx="3311369" cy="1422001"/>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484170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ave Pattern + Nav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F584CA-5AA2-4A9C-289C-BD9E7905E9E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grpSp>
        <p:nvGrpSpPr>
          <p:cNvPr id="19" name="Group 18">
            <a:extLst>
              <a:ext uri="{FF2B5EF4-FFF2-40B4-BE49-F238E27FC236}">
                <a16:creationId xmlns:a16="http://schemas.microsoft.com/office/drawing/2014/main" id="{8F5C0674-EC82-E5A0-AF9F-415CE71A7AF9}"/>
              </a:ext>
            </a:extLst>
          </p:cNvPr>
          <p:cNvGrpSpPr/>
          <p:nvPr userDrawn="1"/>
        </p:nvGrpSpPr>
        <p:grpSpPr>
          <a:xfrm>
            <a:off x="284952" y="242416"/>
            <a:ext cx="596117" cy="375468"/>
            <a:chOff x="-1468528" y="-2319337"/>
            <a:chExt cx="2606578" cy="1641768"/>
          </a:xfrm>
        </p:grpSpPr>
        <p:sp>
          <p:nvSpPr>
            <p:cNvPr id="20" name="Freeform 19">
              <a:extLst>
                <a:ext uri="{FF2B5EF4-FFF2-40B4-BE49-F238E27FC236}">
                  <a16:creationId xmlns:a16="http://schemas.microsoft.com/office/drawing/2014/main" id="{D6D7F3F3-D358-69E8-1702-1BD090A75A8E}"/>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solidFill>
              <a:schemeClr val="bg1"/>
            </a:solidFill>
            <a:ln w="949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8915AE6-C7CC-8F23-9E4E-846743CCA218}"/>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solidFill>
              <a:schemeClr val="bg1"/>
            </a:solidFill>
            <a:ln w="949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AF68366-96C7-242C-D29F-6BC148469350}"/>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solidFill>
              <a:schemeClr val="bg1"/>
            </a:solidFill>
            <a:ln w="9490" cap="flat">
              <a:noFill/>
              <a:prstDash val="solid"/>
              <a:miter/>
            </a:ln>
          </p:spPr>
          <p:txBody>
            <a:bodyPr rtlCol="0" anchor="ctr"/>
            <a:lstStyle/>
            <a:p>
              <a:endParaRPr lang="en-US"/>
            </a:p>
          </p:txBody>
        </p:sp>
      </p:grpSp>
      <p:sp>
        <p:nvSpPr>
          <p:cNvPr id="25" name="Date Placeholder 3">
            <a:extLst>
              <a:ext uri="{FF2B5EF4-FFF2-40B4-BE49-F238E27FC236}">
                <a16:creationId xmlns:a16="http://schemas.microsoft.com/office/drawing/2014/main" id="{AA5F315D-99B5-FAA5-1224-922FF7FE21AF}"/>
              </a:ext>
            </a:extLst>
          </p:cNvPr>
          <p:cNvSpPr>
            <a:spLocks noGrp="1"/>
          </p:cNvSpPr>
          <p:nvPr>
            <p:ph type="dt" sz="half" idx="2"/>
          </p:nvPr>
        </p:nvSpPr>
        <p:spPr>
          <a:xfrm>
            <a:off x="7401015" y="6542722"/>
            <a:ext cx="2743200" cy="123050"/>
          </a:xfrm>
          <a:prstGeom prst="rect">
            <a:avLst/>
          </a:prstGeom>
        </p:spPr>
        <p:txBody>
          <a:bodyPr vert="horz" lIns="0" tIns="0" rIns="0" bIns="0" rtlCol="0" anchor="ctr">
            <a:noAutofit/>
          </a:bodyPr>
          <a:lstStyle>
            <a:lvl1pPr algn="l">
              <a:defRPr sz="1000" b="0" i="0">
                <a:solidFill>
                  <a:schemeClr val="bg1"/>
                </a:solidFill>
                <a:latin typeface="Poppins" pitchFamily="2" charset="77"/>
              </a:defRPr>
            </a:lvl1pPr>
          </a:lstStyle>
          <a:p>
            <a:fld id="{BD027D24-124C-4F49-82A0-9C5222E75C66}" type="datetimeFigureOut">
              <a:rPr lang="en-US" smtClean="0"/>
              <a:pPr/>
              <a:t>1/9/2024</a:t>
            </a:fld>
            <a:endParaRPr lang="en-US"/>
          </a:p>
        </p:txBody>
      </p:sp>
      <p:sp>
        <p:nvSpPr>
          <p:cNvPr id="26" name="Footer Placeholder 4">
            <a:extLst>
              <a:ext uri="{FF2B5EF4-FFF2-40B4-BE49-F238E27FC236}">
                <a16:creationId xmlns:a16="http://schemas.microsoft.com/office/drawing/2014/main" id="{76B8FA94-22BE-A99E-E622-3851217C1534}"/>
              </a:ext>
            </a:extLst>
          </p:cNvPr>
          <p:cNvSpPr>
            <a:spLocks noGrp="1"/>
          </p:cNvSpPr>
          <p:nvPr>
            <p:ph type="ftr" sz="quarter" idx="3"/>
          </p:nvPr>
        </p:nvSpPr>
        <p:spPr>
          <a:xfrm>
            <a:off x="1824565" y="6542722"/>
            <a:ext cx="4114800" cy="123050"/>
          </a:xfrm>
          <a:prstGeom prst="rect">
            <a:avLst/>
          </a:prstGeom>
        </p:spPr>
        <p:txBody>
          <a:bodyPr vert="horz" lIns="0" tIns="0" rIns="0" bIns="0" rtlCol="0" anchor="ctr">
            <a:noAutofit/>
          </a:bodyPr>
          <a:lstStyle>
            <a:lvl1pPr algn="ctr">
              <a:defRPr sz="1000" b="0" i="0">
                <a:solidFill>
                  <a:schemeClr val="bg1"/>
                </a:solidFill>
                <a:latin typeface="Poppins" pitchFamily="2" charset="77"/>
              </a:defRPr>
            </a:lvl1pPr>
          </a:lstStyle>
          <a:p>
            <a:endParaRPr lang="en-US"/>
          </a:p>
        </p:txBody>
      </p:sp>
      <p:sp>
        <p:nvSpPr>
          <p:cNvPr id="27" name="Slide Number Placeholder 5">
            <a:extLst>
              <a:ext uri="{FF2B5EF4-FFF2-40B4-BE49-F238E27FC236}">
                <a16:creationId xmlns:a16="http://schemas.microsoft.com/office/drawing/2014/main" id="{C51DB516-5130-75F6-ACC1-590DBFFDA239}"/>
              </a:ext>
            </a:extLst>
          </p:cNvPr>
          <p:cNvSpPr>
            <a:spLocks noGrp="1"/>
          </p:cNvSpPr>
          <p:nvPr>
            <p:ph type="sldNum" sz="quarter" idx="4"/>
          </p:nvPr>
        </p:nvSpPr>
        <p:spPr>
          <a:xfrm>
            <a:off x="12643" y="6544267"/>
            <a:ext cx="322724" cy="121505"/>
          </a:xfrm>
          <a:prstGeom prst="rect">
            <a:avLst/>
          </a:prstGeom>
        </p:spPr>
        <p:txBody>
          <a:bodyPr vert="horz" wrap="none" lIns="0" tIns="0" rIns="0" bIns="0" rtlCol="0" anchor="ctr">
            <a:noAutofit/>
          </a:bodyPr>
          <a:lstStyle>
            <a:lvl1pPr algn="r">
              <a:defRPr sz="1000" b="0" i="0">
                <a:solidFill>
                  <a:schemeClr val="bg1"/>
                </a:solidFill>
                <a:latin typeface="Poppins" pitchFamily="2" charset="77"/>
              </a:defRPr>
            </a:lvl1pPr>
          </a:lstStyle>
          <a:p>
            <a:fld id="{A80BE5A4-50FC-9C48-ABA9-0EF2240C066B}" type="slidenum">
              <a:rPr lang="en-US" smtClean="0"/>
              <a:pPr/>
              <a:t>‹#›</a:t>
            </a:fld>
            <a:endParaRPr lang="en-US"/>
          </a:p>
        </p:txBody>
      </p:sp>
      <p:sp>
        <p:nvSpPr>
          <p:cNvPr id="6" name="Title Placeholder 1">
            <a:extLst>
              <a:ext uri="{FF2B5EF4-FFF2-40B4-BE49-F238E27FC236}">
                <a16:creationId xmlns:a16="http://schemas.microsoft.com/office/drawing/2014/main" id="{01ABB4C9-978D-C5B1-D4F2-A8180F90C819}"/>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bg1"/>
                </a:solidFill>
              </a:defRPr>
            </a:lvl1pPr>
          </a:lstStyle>
          <a:p>
            <a:r>
              <a:rPr lang="en-GB"/>
              <a:t>Click to edit Master title style</a:t>
            </a:r>
            <a:endParaRPr lang="en-US"/>
          </a:p>
        </p:txBody>
      </p:sp>
      <p:sp>
        <p:nvSpPr>
          <p:cNvPr id="7" name="Text Placeholder 26">
            <a:extLst>
              <a:ext uri="{FF2B5EF4-FFF2-40B4-BE49-F238E27FC236}">
                <a16:creationId xmlns:a16="http://schemas.microsoft.com/office/drawing/2014/main" id="{051ED483-42EC-2D5D-040E-BA38573277A2}"/>
              </a:ext>
            </a:extLst>
          </p:cNvPr>
          <p:cNvSpPr>
            <a:spLocks noGrp="1"/>
          </p:cNvSpPr>
          <p:nvPr>
            <p:ph type="body" sz="quarter" idx="14"/>
          </p:nvPr>
        </p:nvSpPr>
        <p:spPr>
          <a:xfrm>
            <a:off x="881069" y="2878656"/>
            <a:ext cx="3311369" cy="216983"/>
          </a:xfrm>
        </p:spPr>
        <p:txBody>
          <a:bodyPr/>
          <a:lstStyle>
            <a:lvl1pPr marL="0" indent="0">
              <a:buNone/>
              <a:defRPr sz="1400" b="1"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8" name="Text Placeholder 28">
            <a:extLst>
              <a:ext uri="{FF2B5EF4-FFF2-40B4-BE49-F238E27FC236}">
                <a16:creationId xmlns:a16="http://schemas.microsoft.com/office/drawing/2014/main" id="{BE56C7FB-F701-49D0-F429-97664CD72D59}"/>
              </a:ext>
            </a:extLst>
          </p:cNvPr>
          <p:cNvSpPr>
            <a:spLocks noGrp="1"/>
          </p:cNvSpPr>
          <p:nvPr>
            <p:ph type="body" sz="quarter" idx="15"/>
          </p:nvPr>
        </p:nvSpPr>
        <p:spPr>
          <a:xfrm>
            <a:off x="881068" y="3353974"/>
            <a:ext cx="3311369" cy="1422001"/>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44147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ave Picture + Pattern White">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1BE60B48-4C6E-FE84-9203-F0F301FBA1A0}"/>
              </a:ext>
            </a:extLst>
          </p:cNvPr>
          <p:cNvSpPr/>
          <p:nvPr userDrawn="1"/>
        </p:nvSpPr>
        <p:spPr>
          <a:xfrm>
            <a:off x="-1" y="0"/>
            <a:ext cx="8064695" cy="6858130"/>
          </a:xfrm>
          <a:custGeom>
            <a:avLst/>
            <a:gdLst>
              <a:gd name="connsiteX0" fmla="*/ 0 w 8064695"/>
              <a:gd name="connsiteY0" fmla="*/ 6858131 h 6858130"/>
              <a:gd name="connsiteX1" fmla="*/ 3340120 w 8064695"/>
              <a:gd name="connsiteY1" fmla="*/ 6858131 h 6858130"/>
              <a:gd name="connsiteX2" fmla="*/ 8064696 w 8064695"/>
              <a:gd name="connsiteY2" fmla="*/ 14745 h 6858130"/>
              <a:gd name="connsiteX3" fmla="*/ 8064603 w 8064695"/>
              <a:gd name="connsiteY3" fmla="*/ 0 h 6858130"/>
              <a:gd name="connsiteX4" fmla="*/ 0 w 8064695"/>
              <a:gd name="connsiteY4" fmla="*/ 0 h 6858130"/>
              <a:gd name="connsiteX5" fmla="*/ 0 w 8064695"/>
              <a:gd name="connsiteY5" fmla="*/ 6858131 h 685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4695" h="6858130">
                <a:moveTo>
                  <a:pt x="0" y="6858131"/>
                </a:moveTo>
                <a:lnTo>
                  <a:pt x="3340120" y="6858131"/>
                </a:lnTo>
                <a:cubicBezTo>
                  <a:pt x="6101530" y="5812094"/>
                  <a:pt x="8064696" y="3142699"/>
                  <a:pt x="8064696" y="14745"/>
                </a:cubicBezTo>
                <a:cubicBezTo>
                  <a:pt x="8064696" y="9822"/>
                  <a:pt x="8064612" y="4920"/>
                  <a:pt x="8064603" y="0"/>
                </a:cubicBezTo>
                <a:lnTo>
                  <a:pt x="0" y="0"/>
                </a:lnTo>
                <a:lnTo>
                  <a:pt x="0" y="6858131"/>
                </a:lnTo>
                <a:close/>
              </a:path>
            </a:pathLst>
          </a:custGeom>
          <a:solidFill>
            <a:schemeClr val="bg1"/>
          </a:solidFill>
          <a:ln w="6350" cap="flat">
            <a:noFill/>
            <a:prstDash val="solid"/>
            <a:miter/>
          </a:ln>
        </p:spPr>
        <p:txBody>
          <a:bodyPr rtlCol="0" anchor="ctr"/>
          <a:lstStyle/>
          <a:p>
            <a:endParaRPr lang="en-US"/>
          </a:p>
        </p:txBody>
      </p:sp>
      <p:sp>
        <p:nvSpPr>
          <p:cNvPr id="18" name="Picture Placeholder 17">
            <a:extLst>
              <a:ext uri="{FF2B5EF4-FFF2-40B4-BE49-F238E27FC236}">
                <a16:creationId xmlns:a16="http://schemas.microsoft.com/office/drawing/2014/main" id="{9F431DF9-3E26-6664-B3D2-0BAC315D1EC6}"/>
              </a:ext>
            </a:extLst>
          </p:cNvPr>
          <p:cNvSpPr>
            <a:spLocks noGrp="1"/>
          </p:cNvSpPr>
          <p:nvPr>
            <p:ph type="pic" sz="quarter" idx="10"/>
          </p:nvPr>
        </p:nvSpPr>
        <p:spPr>
          <a:xfrm>
            <a:off x="3340446" y="0"/>
            <a:ext cx="8851555" cy="6858000"/>
          </a:xfrm>
          <a:custGeom>
            <a:avLst/>
            <a:gdLst>
              <a:gd name="connsiteX0" fmla="*/ 4724156 w 8851555"/>
              <a:gd name="connsiteY0" fmla="*/ 0 h 6858000"/>
              <a:gd name="connsiteX1" fmla="*/ 8851555 w 8851555"/>
              <a:gd name="connsiteY1" fmla="*/ 0 h 6858000"/>
              <a:gd name="connsiteX2" fmla="*/ 8851555 w 8851555"/>
              <a:gd name="connsiteY2" fmla="*/ 6858000 h 6858000"/>
              <a:gd name="connsiteX3" fmla="*/ 0 w 8851555"/>
              <a:gd name="connsiteY3" fmla="*/ 6858000 h 6858000"/>
              <a:gd name="connsiteX4" fmla="*/ 256181 w 8851555"/>
              <a:gd name="connsiteY4" fmla="*/ 6755345 h 6858000"/>
              <a:gd name="connsiteX5" fmla="*/ 4724249 w 8851555"/>
              <a:gd name="connsiteY5" fmla="*/ 14745 h 6858000"/>
              <a:gd name="connsiteX6" fmla="*/ 4724156 w 885155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1555" h="6858000">
                <a:moveTo>
                  <a:pt x="4724156" y="0"/>
                </a:moveTo>
                <a:lnTo>
                  <a:pt x="8851555" y="0"/>
                </a:lnTo>
                <a:lnTo>
                  <a:pt x="8851555" y="6858000"/>
                </a:lnTo>
                <a:lnTo>
                  <a:pt x="0" y="6858000"/>
                </a:lnTo>
                <a:lnTo>
                  <a:pt x="256181" y="6755345"/>
                </a:lnTo>
                <a:cubicBezTo>
                  <a:pt x="2881864" y="5644809"/>
                  <a:pt x="4724249" y="3044951"/>
                  <a:pt x="4724249" y="14745"/>
                </a:cubicBezTo>
                <a:cubicBezTo>
                  <a:pt x="4724249" y="9822"/>
                  <a:pt x="4724165" y="4920"/>
                  <a:pt x="4724156" y="0"/>
                </a:cubicBezTo>
                <a:close/>
              </a:path>
            </a:pathLst>
          </a:custGeom>
          <a:solidFill>
            <a:schemeClr val="bg1">
              <a:lumMod val="85000"/>
            </a:schemeClr>
          </a:solidFill>
        </p:spPr>
        <p:txBody>
          <a:bodyPr wrap="square" rIns="1548000" anchor="ctr">
            <a:noAutofit/>
          </a:bodyPr>
          <a:lstStyle>
            <a:lvl1pPr marL="0" indent="0" algn="r">
              <a:buNone/>
              <a:defRPr sz="4400"/>
            </a:lvl1pPr>
          </a:lstStyle>
          <a:p>
            <a:endParaRPr lang="en-US"/>
          </a:p>
        </p:txBody>
      </p:sp>
      <p:grpSp>
        <p:nvGrpSpPr>
          <p:cNvPr id="19" name="Group 18">
            <a:extLst>
              <a:ext uri="{FF2B5EF4-FFF2-40B4-BE49-F238E27FC236}">
                <a16:creationId xmlns:a16="http://schemas.microsoft.com/office/drawing/2014/main" id="{8F5C0674-EC82-E5A0-AF9F-415CE71A7AF9}"/>
              </a:ext>
            </a:extLst>
          </p:cNvPr>
          <p:cNvGrpSpPr/>
          <p:nvPr userDrawn="1"/>
        </p:nvGrpSpPr>
        <p:grpSpPr>
          <a:xfrm>
            <a:off x="284952" y="242416"/>
            <a:ext cx="596117" cy="375468"/>
            <a:chOff x="-1468528" y="-2319337"/>
            <a:chExt cx="2606578" cy="1641768"/>
          </a:xfrm>
          <a:solidFill>
            <a:schemeClr val="tx1"/>
          </a:solidFill>
        </p:grpSpPr>
        <p:sp>
          <p:nvSpPr>
            <p:cNvPr id="20" name="Freeform 19">
              <a:extLst>
                <a:ext uri="{FF2B5EF4-FFF2-40B4-BE49-F238E27FC236}">
                  <a16:creationId xmlns:a16="http://schemas.microsoft.com/office/drawing/2014/main" id="{D6D7F3F3-D358-69E8-1702-1BD090A75A8E}"/>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8915AE6-C7CC-8F23-9E4E-846743CCA218}"/>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AF68366-96C7-242C-D29F-6BC148469350}"/>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p>
          </p:txBody>
        </p:sp>
      </p:grpSp>
      <p:sp>
        <p:nvSpPr>
          <p:cNvPr id="23" name="object 6">
            <a:extLst>
              <a:ext uri="{FF2B5EF4-FFF2-40B4-BE49-F238E27FC236}">
                <a16:creationId xmlns:a16="http://schemas.microsoft.com/office/drawing/2014/main" id="{37FE651E-6DB0-C30D-8CE4-B0234DB1FDBD}"/>
              </a:ext>
            </a:extLst>
          </p:cNvPr>
          <p:cNvSpPr/>
          <p:nvPr userDrawn="1"/>
        </p:nvSpPr>
        <p:spPr>
          <a:xfrm>
            <a:off x="-6896" y="5812972"/>
            <a:ext cx="1149896" cy="1044010"/>
          </a:xfrm>
          <a:custGeom>
            <a:avLst/>
            <a:gdLst/>
            <a:ahLst/>
            <a:cxnLst/>
            <a:rect l="l" t="t" r="r" b="b"/>
            <a:pathLst>
              <a:path w="1868805" h="1696720">
                <a:moveTo>
                  <a:pt x="0" y="0"/>
                </a:moveTo>
                <a:lnTo>
                  <a:pt x="0" y="683884"/>
                </a:lnTo>
                <a:lnTo>
                  <a:pt x="50971" y="684928"/>
                </a:lnTo>
                <a:lnTo>
                  <a:pt x="101362" y="688029"/>
                </a:lnTo>
                <a:lnTo>
                  <a:pt x="151124" y="693143"/>
                </a:lnTo>
                <a:lnTo>
                  <a:pt x="200207" y="700223"/>
                </a:lnTo>
                <a:lnTo>
                  <a:pt x="248561" y="709227"/>
                </a:lnTo>
                <a:lnTo>
                  <a:pt x="296137" y="720107"/>
                </a:lnTo>
                <a:lnTo>
                  <a:pt x="342885" y="732820"/>
                </a:lnTo>
                <a:lnTo>
                  <a:pt x="388755" y="747320"/>
                </a:lnTo>
                <a:lnTo>
                  <a:pt x="433698" y="763563"/>
                </a:lnTo>
                <a:lnTo>
                  <a:pt x="477664" y="781503"/>
                </a:lnTo>
                <a:lnTo>
                  <a:pt x="520604" y="801095"/>
                </a:lnTo>
                <a:lnTo>
                  <a:pt x="562468" y="822294"/>
                </a:lnTo>
                <a:lnTo>
                  <a:pt x="603206" y="845056"/>
                </a:lnTo>
                <a:lnTo>
                  <a:pt x="642769" y="869336"/>
                </a:lnTo>
                <a:lnTo>
                  <a:pt x="681107" y="895087"/>
                </a:lnTo>
                <a:lnTo>
                  <a:pt x="718170" y="922266"/>
                </a:lnTo>
                <a:lnTo>
                  <a:pt x="753909" y="950828"/>
                </a:lnTo>
                <a:lnTo>
                  <a:pt x="788274" y="980726"/>
                </a:lnTo>
                <a:lnTo>
                  <a:pt x="821216" y="1011917"/>
                </a:lnTo>
                <a:lnTo>
                  <a:pt x="852684" y="1044355"/>
                </a:lnTo>
                <a:lnTo>
                  <a:pt x="882630" y="1077996"/>
                </a:lnTo>
                <a:lnTo>
                  <a:pt x="911004" y="1112794"/>
                </a:lnTo>
                <a:lnTo>
                  <a:pt x="937755" y="1148704"/>
                </a:lnTo>
                <a:lnTo>
                  <a:pt x="962835" y="1185682"/>
                </a:lnTo>
                <a:lnTo>
                  <a:pt x="986194" y="1223682"/>
                </a:lnTo>
                <a:lnTo>
                  <a:pt x="1007782" y="1262659"/>
                </a:lnTo>
                <a:lnTo>
                  <a:pt x="1027550" y="1302568"/>
                </a:lnTo>
                <a:lnTo>
                  <a:pt x="1045447" y="1343365"/>
                </a:lnTo>
                <a:lnTo>
                  <a:pt x="1061425" y="1385004"/>
                </a:lnTo>
                <a:lnTo>
                  <a:pt x="1075433" y="1427441"/>
                </a:lnTo>
                <a:lnTo>
                  <a:pt x="1087422" y="1470630"/>
                </a:lnTo>
                <a:lnTo>
                  <a:pt x="1097343" y="1514526"/>
                </a:lnTo>
                <a:lnTo>
                  <a:pt x="1105146" y="1559084"/>
                </a:lnTo>
                <a:lnTo>
                  <a:pt x="1110780" y="1604260"/>
                </a:lnTo>
                <a:lnTo>
                  <a:pt x="1114198" y="1650008"/>
                </a:lnTo>
                <a:lnTo>
                  <a:pt x="1115348" y="1696283"/>
                </a:lnTo>
                <a:lnTo>
                  <a:pt x="1868623" y="1696283"/>
                </a:lnTo>
                <a:lnTo>
                  <a:pt x="1867950" y="1650426"/>
                </a:lnTo>
                <a:lnTo>
                  <a:pt x="1865942" y="1604865"/>
                </a:lnTo>
                <a:lnTo>
                  <a:pt x="1862617" y="1559617"/>
                </a:lnTo>
                <a:lnTo>
                  <a:pt x="1857991" y="1514696"/>
                </a:lnTo>
                <a:lnTo>
                  <a:pt x="1852081" y="1470119"/>
                </a:lnTo>
                <a:lnTo>
                  <a:pt x="1844905" y="1425900"/>
                </a:lnTo>
                <a:lnTo>
                  <a:pt x="1836479" y="1382056"/>
                </a:lnTo>
                <a:lnTo>
                  <a:pt x="1826822" y="1338601"/>
                </a:lnTo>
                <a:lnTo>
                  <a:pt x="1815949" y="1295552"/>
                </a:lnTo>
                <a:lnTo>
                  <a:pt x="1803878" y="1252923"/>
                </a:lnTo>
                <a:lnTo>
                  <a:pt x="1790626" y="1210731"/>
                </a:lnTo>
                <a:lnTo>
                  <a:pt x="1776211" y="1168990"/>
                </a:lnTo>
                <a:lnTo>
                  <a:pt x="1760648" y="1127717"/>
                </a:lnTo>
                <a:lnTo>
                  <a:pt x="1743956" y="1086926"/>
                </a:lnTo>
                <a:lnTo>
                  <a:pt x="1726151" y="1046634"/>
                </a:lnTo>
                <a:lnTo>
                  <a:pt x="1707251" y="1006856"/>
                </a:lnTo>
                <a:lnTo>
                  <a:pt x="1687272" y="967606"/>
                </a:lnTo>
                <a:lnTo>
                  <a:pt x="1666232" y="928902"/>
                </a:lnTo>
                <a:lnTo>
                  <a:pt x="1644148" y="890758"/>
                </a:lnTo>
                <a:lnTo>
                  <a:pt x="1621037" y="853190"/>
                </a:lnTo>
                <a:lnTo>
                  <a:pt x="1596915" y="816213"/>
                </a:lnTo>
                <a:lnTo>
                  <a:pt x="1571801" y="779843"/>
                </a:lnTo>
                <a:lnTo>
                  <a:pt x="1545710" y="744095"/>
                </a:lnTo>
                <a:lnTo>
                  <a:pt x="1518661" y="708985"/>
                </a:lnTo>
                <a:lnTo>
                  <a:pt x="1490671" y="674528"/>
                </a:lnTo>
                <a:lnTo>
                  <a:pt x="1461755" y="640740"/>
                </a:lnTo>
                <a:lnTo>
                  <a:pt x="1431932" y="607637"/>
                </a:lnTo>
                <a:lnTo>
                  <a:pt x="1401219" y="575233"/>
                </a:lnTo>
                <a:lnTo>
                  <a:pt x="1369632" y="543545"/>
                </a:lnTo>
                <a:lnTo>
                  <a:pt x="1337189" y="512587"/>
                </a:lnTo>
                <a:lnTo>
                  <a:pt x="1303907" y="482376"/>
                </a:lnTo>
                <a:lnTo>
                  <a:pt x="1269803" y="452927"/>
                </a:lnTo>
                <a:lnTo>
                  <a:pt x="1234893" y="424255"/>
                </a:lnTo>
                <a:lnTo>
                  <a:pt x="1199196" y="396376"/>
                </a:lnTo>
                <a:lnTo>
                  <a:pt x="1162728" y="369305"/>
                </a:lnTo>
                <a:lnTo>
                  <a:pt x="1125507" y="343059"/>
                </a:lnTo>
                <a:lnTo>
                  <a:pt x="1087549" y="317651"/>
                </a:lnTo>
                <a:lnTo>
                  <a:pt x="1048871" y="293099"/>
                </a:lnTo>
                <a:lnTo>
                  <a:pt x="1009491" y="269417"/>
                </a:lnTo>
                <a:lnTo>
                  <a:pt x="969425" y="246620"/>
                </a:lnTo>
                <a:lnTo>
                  <a:pt x="928691" y="224725"/>
                </a:lnTo>
                <a:lnTo>
                  <a:pt x="887306" y="203748"/>
                </a:lnTo>
                <a:lnTo>
                  <a:pt x="845287" y="183702"/>
                </a:lnTo>
                <a:lnTo>
                  <a:pt x="802651" y="164604"/>
                </a:lnTo>
                <a:lnTo>
                  <a:pt x="759415" y="146470"/>
                </a:lnTo>
                <a:lnTo>
                  <a:pt x="715596" y="129315"/>
                </a:lnTo>
                <a:lnTo>
                  <a:pt x="671212" y="113154"/>
                </a:lnTo>
                <a:lnTo>
                  <a:pt x="626279" y="98003"/>
                </a:lnTo>
                <a:lnTo>
                  <a:pt x="580814" y="83878"/>
                </a:lnTo>
                <a:lnTo>
                  <a:pt x="534835" y="70793"/>
                </a:lnTo>
                <a:lnTo>
                  <a:pt x="488359" y="58765"/>
                </a:lnTo>
                <a:lnTo>
                  <a:pt x="441402" y="47809"/>
                </a:lnTo>
                <a:lnTo>
                  <a:pt x="393982" y="37940"/>
                </a:lnTo>
                <a:lnTo>
                  <a:pt x="346116" y="29174"/>
                </a:lnTo>
                <a:lnTo>
                  <a:pt x="297821" y="21527"/>
                </a:lnTo>
                <a:lnTo>
                  <a:pt x="249114" y="15014"/>
                </a:lnTo>
                <a:lnTo>
                  <a:pt x="200013" y="9650"/>
                </a:lnTo>
                <a:lnTo>
                  <a:pt x="150533" y="5451"/>
                </a:lnTo>
                <a:lnTo>
                  <a:pt x="100693" y="2433"/>
                </a:lnTo>
                <a:lnTo>
                  <a:pt x="50510" y="610"/>
                </a:lnTo>
                <a:lnTo>
                  <a:pt x="0" y="0"/>
                </a:lnTo>
                <a:close/>
              </a:path>
            </a:pathLst>
          </a:custGeom>
          <a:solidFill>
            <a:schemeClr val="accent5"/>
          </a:solidFill>
        </p:spPr>
        <p:txBody>
          <a:bodyPr wrap="square" lIns="0" tIns="0" rIns="0" bIns="0" rtlCol="0"/>
          <a:lstStyle/>
          <a:p>
            <a:endParaRPr>
              <a:solidFill>
                <a:schemeClr val="tx1"/>
              </a:solidFill>
            </a:endParaRPr>
          </a:p>
        </p:txBody>
      </p:sp>
      <p:sp>
        <p:nvSpPr>
          <p:cNvPr id="24" name="object 6">
            <a:extLst>
              <a:ext uri="{FF2B5EF4-FFF2-40B4-BE49-F238E27FC236}">
                <a16:creationId xmlns:a16="http://schemas.microsoft.com/office/drawing/2014/main" id="{10982811-548C-C782-C1C5-D98175E3121E}"/>
              </a:ext>
            </a:extLst>
          </p:cNvPr>
          <p:cNvSpPr/>
          <p:nvPr userDrawn="1"/>
        </p:nvSpPr>
        <p:spPr>
          <a:xfrm>
            <a:off x="-6896" y="5812972"/>
            <a:ext cx="1149896" cy="1044010"/>
          </a:xfrm>
          <a:custGeom>
            <a:avLst/>
            <a:gdLst/>
            <a:ahLst/>
            <a:cxnLst/>
            <a:rect l="l" t="t" r="r" b="b"/>
            <a:pathLst>
              <a:path w="1868805" h="1696720">
                <a:moveTo>
                  <a:pt x="0" y="0"/>
                </a:moveTo>
                <a:lnTo>
                  <a:pt x="0" y="683884"/>
                </a:lnTo>
                <a:lnTo>
                  <a:pt x="50971" y="684928"/>
                </a:lnTo>
                <a:lnTo>
                  <a:pt x="101362" y="688029"/>
                </a:lnTo>
                <a:lnTo>
                  <a:pt x="151124" y="693143"/>
                </a:lnTo>
                <a:lnTo>
                  <a:pt x="200207" y="700223"/>
                </a:lnTo>
                <a:lnTo>
                  <a:pt x="248561" y="709227"/>
                </a:lnTo>
                <a:lnTo>
                  <a:pt x="296137" y="720107"/>
                </a:lnTo>
                <a:lnTo>
                  <a:pt x="342885" y="732820"/>
                </a:lnTo>
                <a:lnTo>
                  <a:pt x="388755" y="747320"/>
                </a:lnTo>
                <a:lnTo>
                  <a:pt x="433698" y="763563"/>
                </a:lnTo>
                <a:lnTo>
                  <a:pt x="477664" y="781503"/>
                </a:lnTo>
                <a:lnTo>
                  <a:pt x="520604" y="801095"/>
                </a:lnTo>
                <a:lnTo>
                  <a:pt x="562468" y="822294"/>
                </a:lnTo>
                <a:lnTo>
                  <a:pt x="603206" y="845056"/>
                </a:lnTo>
                <a:lnTo>
                  <a:pt x="642769" y="869336"/>
                </a:lnTo>
                <a:lnTo>
                  <a:pt x="681107" y="895087"/>
                </a:lnTo>
                <a:lnTo>
                  <a:pt x="718170" y="922266"/>
                </a:lnTo>
                <a:lnTo>
                  <a:pt x="753909" y="950828"/>
                </a:lnTo>
                <a:lnTo>
                  <a:pt x="788274" y="980726"/>
                </a:lnTo>
                <a:lnTo>
                  <a:pt x="821216" y="1011917"/>
                </a:lnTo>
                <a:lnTo>
                  <a:pt x="852684" y="1044355"/>
                </a:lnTo>
                <a:lnTo>
                  <a:pt x="882630" y="1077996"/>
                </a:lnTo>
                <a:lnTo>
                  <a:pt x="911004" y="1112794"/>
                </a:lnTo>
                <a:lnTo>
                  <a:pt x="937755" y="1148704"/>
                </a:lnTo>
                <a:lnTo>
                  <a:pt x="962835" y="1185682"/>
                </a:lnTo>
                <a:lnTo>
                  <a:pt x="986194" y="1223682"/>
                </a:lnTo>
                <a:lnTo>
                  <a:pt x="1007782" y="1262659"/>
                </a:lnTo>
                <a:lnTo>
                  <a:pt x="1027550" y="1302568"/>
                </a:lnTo>
                <a:lnTo>
                  <a:pt x="1045447" y="1343365"/>
                </a:lnTo>
                <a:lnTo>
                  <a:pt x="1061425" y="1385004"/>
                </a:lnTo>
                <a:lnTo>
                  <a:pt x="1075433" y="1427441"/>
                </a:lnTo>
                <a:lnTo>
                  <a:pt x="1087422" y="1470630"/>
                </a:lnTo>
                <a:lnTo>
                  <a:pt x="1097343" y="1514526"/>
                </a:lnTo>
                <a:lnTo>
                  <a:pt x="1105146" y="1559084"/>
                </a:lnTo>
                <a:lnTo>
                  <a:pt x="1110780" y="1604260"/>
                </a:lnTo>
                <a:lnTo>
                  <a:pt x="1114198" y="1650008"/>
                </a:lnTo>
                <a:lnTo>
                  <a:pt x="1115348" y="1696283"/>
                </a:lnTo>
                <a:lnTo>
                  <a:pt x="1868623" y="1696283"/>
                </a:lnTo>
                <a:lnTo>
                  <a:pt x="1867950" y="1650426"/>
                </a:lnTo>
                <a:lnTo>
                  <a:pt x="1865942" y="1604865"/>
                </a:lnTo>
                <a:lnTo>
                  <a:pt x="1862617" y="1559617"/>
                </a:lnTo>
                <a:lnTo>
                  <a:pt x="1857991" y="1514696"/>
                </a:lnTo>
                <a:lnTo>
                  <a:pt x="1852081" y="1470119"/>
                </a:lnTo>
                <a:lnTo>
                  <a:pt x="1844905" y="1425900"/>
                </a:lnTo>
                <a:lnTo>
                  <a:pt x="1836479" y="1382056"/>
                </a:lnTo>
                <a:lnTo>
                  <a:pt x="1826822" y="1338601"/>
                </a:lnTo>
                <a:lnTo>
                  <a:pt x="1815949" y="1295552"/>
                </a:lnTo>
                <a:lnTo>
                  <a:pt x="1803878" y="1252923"/>
                </a:lnTo>
                <a:lnTo>
                  <a:pt x="1790626" y="1210731"/>
                </a:lnTo>
                <a:lnTo>
                  <a:pt x="1776211" y="1168990"/>
                </a:lnTo>
                <a:lnTo>
                  <a:pt x="1760648" y="1127717"/>
                </a:lnTo>
                <a:lnTo>
                  <a:pt x="1743956" y="1086926"/>
                </a:lnTo>
                <a:lnTo>
                  <a:pt x="1726151" y="1046634"/>
                </a:lnTo>
                <a:lnTo>
                  <a:pt x="1707251" y="1006856"/>
                </a:lnTo>
                <a:lnTo>
                  <a:pt x="1687272" y="967606"/>
                </a:lnTo>
                <a:lnTo>
                  <a:pt x="1666232" y="928902"/>
                </a:lnTo>
                <a:lnTo>
                  <a:pt x="1644148" y="890758"/>
                </a:lnTo>
                <a:lnTo>
                  <a:pt x="1621037" y="853190"/>
                </a:lnTo>
                <a:lnTo>
                  <a:pt x="1596915" y="816213"/>
                </a:lnTo>
                <a:lnTo>
                  <a:pt x="1571801" y="779843"/>
                </a:lnTo>
                <a:lnTo>
                  <a:pt x="1545710" y="744095"/>
                </a:lnTo>
                <a:lnTo>
                  <a:pt x="1518661" y="708985"/>
                </a:lnTo>
                <a:lnTo>
                  <a:pt x="1490671" y="674528"/>
                </a:lnTo>
                <a:lnTo>
                  <a:pt x="1461755" y="640740"/>
                </a:lnTo>
                <a:lnTo>
                  <a:pt x="1431932" y="607637"/>
                </a:lnTo>
                <a:lnTo>
                  <a:pt x="1401219" y="575233"/>
                </a:lnTo>
                <a:lnTo>
                  <a:pt x="1369632" y="543545"/>
                </a:lnTo>
                <a:lnTo>
                  <a:pt x="1337189" y="512587"/>
                </a:lnTo>
                <a:lnTo>
                  <a:pt x="1303907" y="482376"/>
                </a:lnTo>
                <a:lnTo>
                  <a:pt x="1269803" y="452927"/>
                </a:lnTo>
                <a:lnTo>
                  <a:pt x="1234893" y="424255"/>
                </a:lnTo>
                <a:lnTo>
                  <a:pt x="1199196" y="396376"/>
                </a:lnTo>
                <a:lnTo>
                  <a:pt x="1162728" y="369305"/>
                </a:lnTo>
                <a:lnTo>
                  <a:pt x="1125507" y="343059"/>
                </a:lnTo>
                <a:lnTo>
                  <a:pt x="1087549" y="317651"/>
                </a:lnTo>
                <a:lnTo>
                  <a:pt x="1048871" y="293099"/>
                </a:lnTo>
                <a:lnTo>
                  <a:pt x="1009491" y="269417"/>
                </a:lnTo>
                <a:lnTo>
                  <a:pt x="969425" y="246620"/>
                </a:lnTo>
                <a:lnTo>
                  <a:pt x="928691" y="224725"/>
                </a:lnTo>
                <a:lnTo>
                  <a:pt x="887306" y="203748"/>
                </a:lnTo>
                <a:lnTo>
                  <a:pt x="845287" y="183702"/>
                </a:lnTo>
                <a:lnTo>
                  <a:pt x="802651" y="164604"/>
                </a:lnTo>
                <a:lnTo>
                  <a:pt x="759415" y="146470"/>
                </a:lnTo>
                <a:lnTo>
                  <a:pt x="715596" y="129315"/>
                </a:lnTo>
                <a:lnTo>
                  <a:pt x="671212" y="113154"/>
                </a:lnTo>
                <a:lnTo>
                  <a:pt x="626279" y="98003"/>
                </a:lnTo>
                <a:lnTo>
                  <a:pt x="580814" y="83878"/>
                </a:lnTo>
                <a:lnTo>
                  <a:pt x="534835" y="70793"/>
                </a:lnTo>
                <a:lnTo>
                  <a:pt x="488359" y="58765"/>
                </a:lnTo>
                <a:lnTo>
                  <a:pt x="441402" y="47809"/>
                </a:lnTo>
                <a:lnTo>
                  <a:pt x="393982" y="37940"/>
                </a:lnTo>
                <a:lnTo>
                  <a:pt x="346116" y="29174"/>
                </a:lnTo>
                <a:lnTo>
                  <a:pt x="297821" y="21527"/>
                </a:lnTo>
                <a:lnTo>
                  <a:pt x="249114" y="15014"/>
                </a:lnTo>
                <a:lnTo>
                  <a:pt x="200013" y="9650"/>
                </a:lnTo>
                <a:lnTo>
                  <a:pt x="150533" y="5451"/>
                </a:lnTo>
                <a:lnTo>
                  <a:pt x="100693" y="2433"/>
                </a:lnTo>
                <a:lnTo>
                  <a:pt x="50510" y="610"/>
                </a:lnTo>
                <a:lnTo>
                  <a:pt x="0" y="0"/>
                </a:lnTo>
                <a:close/>
              </a:path>
            </a:pathLst>
          </a:custGeom>
          <a:solidFill>
            <a:schemeClr val="accent4"/>
          </a:solidFill>
        </p:spPr>
        <p:txBody>
          <a:bodyPr wrap="square" lIns="0" tIns="0" rIns="0" bIns="0" rtlCol="0"/>
          <a:lstStyle/>
          <a:p>
            <a:endParaRPr>
              <a:solidFill>
                <a:schemeClr val="tx1"/>
              </a:solidFill>
            </a:endParaRPr>
          </a:p>
        </p:txBody>
      </p:sp>
      <p:sp>
        <p:nvSpPr>
          <p:cNvPr id="25" name="Date Placeholder 3">
            <a:extLst>
              <a:ext uri="{FF2B5EF4-FFF2-40B4-BE49-F238E27FC236}">
                <a16:creationId xmlns:a16="http://schemas.microsoft.com/office/drawing/2014/main" id="{AA5F315D-99B5-FAA5-1224-922FF7FE21AF}"/>
              </a:ext>
            </a:extLst>
          </p:cNvPr>
          <p:cNvSpPr>
            <a:spLocks noGrp="1"/>
          </p:cNvSpPr>
          <p:nvPr>
            <p:ph type="dt" sz="half" idx="2"/>
          </p:nvPr>
        </p:nvSpPr>
        <p:spPr>
          <a:xfrm>
            <a:off x="7401015" y="6542722"/>
            <a:ext cx="2743200" cy="123050"/>
          </a:xfrm>
          <a:prstGeom prst="rect">
            <a:avLst/>
          </a:prstGeom>
        </p:spPr>
        <p:txBody>
          <a:bodyPr vert="horz" lIns="0" tIns="0" rIns="0" bIns="0" rtlCol="0" anchor="ctr">
            <a:noAutofit/>
          </a:bodyPr>
          <a:lstStyle>
            <a:lvl1pPr algn="l">
              <a:defRPr sz="1000" b="0" i="0">
                <a:solidFill>
                  <a:schemeClr val="tx1"/>
                </a:solidFill>
                <a:latin typeface="Poppins" pitchFamily="2" charset="77"/>
              </a:defRPr>
            </a:lvl1pPr>
          </a:lstStyle>
          <a:p>
            <a:fld id="{BD027D24-124C-4F49-82A0-9C5222E75C66}" type="datetimeFigureOut">
              <a:rPr lang="en-US" smtClean="0"/>
              <a:pPr/>
              <a:t>1/9/2024</a:t>
            </a:fld>
            <a:endParaRPr lang="en-US"/>
          </a:p>
        </p:txBody>
      </p:sp>
      <p:sp>
        <p:nvSpPr>
          <p:cNvPr id="26" name="Footer Placeholder 4">
            <a:extLst>
              <a:ext uri="{FF2B5EF4-FFF2-40B4-BE49-F238E27FC236}">
                <a16:creationId xmlns:a16="http://schemas.microsoft.com/office/drawing/2014/main" id="{76B8FA94-22BE-A99E-E622-3851217C1534}"/>
              </a:ext>
            </a:extLst>
          </p:cNvPr>
          <p:cNvSpPr>
            <a:spLocks noGrp="1"/>
          </p:cNvSpPr>
          <p:nvPr>
            <p:ph type="ftr" sz="quarter" idx="3"/>
          </p:nvPr>
        </p:nvSpPr>
        <p:spPr>
          <a:xfrm>
            <a:off x="1824565" y="6542722"/>
            <a:ext cx="4114800" cy="123050"/>
          </a:xfrm>
          <a:prstGeom prst="rect">
            <a:avLst/>
          </a:prstGeom>
        </p:spPr>
        <p:txBody>
          <a:bodyPr vert="horz" lIns="0" tIns="0" rIns="0" bIns="0" rtlCol="0" anchor="ctr">
            <a:noAutofit/>
          </a:bodyPr>
          <a:lstStyle>
            <a:lvl1pPr algn="ctr">
              <a:defRPr sz="1000" b="0" i="0">
                <a:solidFill>
                  <a:schemeClr val="tx1"/>
                </a:solidFill>
                <a:latin typeface="Poppins" pitchFamily="2" charset="77"/>
              </a:defRPr>
            </a:lvl1pPr>
          </a:lstStyle>
          <a:p>
            <a:endParaRPr lang="en-US"/>
          </a:p>
        </p:txBody>
      </p:sp>
      <p:sp>
        <p:nvSpPr>
          <p:cNvPr id="27" name="Slide Number Placeholder 5">
            <a:extLst>
              <a:ext uri="{FF2B5EF4-FFF2-40B4-BE49-F238E27FC236}">
                <a16:creationId xmlns:a16="http://schemas.microsoft.com/office/drawing/2014/main" id="{C51DB516-5130-75F6-ACC1-590DBFFDA239}"/>
              </a:ext>
            </a:extLst>
          </p:cNvPr>
          <p:cNvSpPr>
            <a:spLocks noGrp="1"/>
          </p:cNvSpPr>
          <p:nvPr>
            <p:ph type="sldNum" sz="quarter" idx="4"/>
          </p:nvPr>
        </p:nvSpPr>
        <p:spPr>
          <a:xfrm>
            <a:off x="12643" y="6544267"/>
            <a:ext cx="322724" cy="121505"/>
          </a:xfrm>
          <a:prstGeom prst="rect">
            <a:avLst/>
          </a:prstGeom>
        </p:spPr>
        <p:txBody>
          <a:bodyPr vert="horz" wrap="none" lIns="0" tIns="0" rIns="0" bIns="0" rtlCol="0" anchor="ctr">
            <a:noAutofit/>
          </a:bodyPr>
          <a:lstStyle>
            <a:lvl1pPr algn="r">
              <a:defRPr sz="1000" b="0" i="0">
                <a:solidFill>
                  <a:schemeClr val="tx1"/>
                </a:solidFill>
                <a:latin typeface="Poppins" pitchFamily="2" charset="77"/>
              </a:defRPr>
            </a:lvl1pPr>
          </a:lstStyle>
          <a:p>
            <a:fld id="{A80BE5A4-50FC-9C48-ABA9-0EF2240C066B}" type="slidenum">
              <a:rPr lang="en-US" smtClean="0"/>
              <a:pPr/>
              <a:t>‹#›</a:t>
            </a:fld>
            <a:endParaRPr lang="en-US"/>
          </a:p>
        </p:txBody>
      </p:sp>
      <p:sp>
        <p:nvSpPr>
          <p:cNvPr id="2" name="Title Placeholder 1">
            <a:extLst>
              <a:ext uri="{FF2B5EF4-FFF2-40B4-BE49-F238E27FC236}">
                <a16:creationId xmlns:a16="http://schemas.microsoft.com/office/drawing/2014/main" id="{D90C0296-C43E-8D69-807D-301A6FE86B5F}"/>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tx1"/>
                </a:solidFill>
              </a:defRPr>
            </a:lvl1pPr>
          </a:lstStyle>
          <a:p>
            <a:r>
              <a:rPr lang="en-GB"/>
              <a:t>Click to edit Master title style</a:t>
            </a:r>
            <a:endParaRPr lang="en-US"/>
          </a:p>
        </p:txBody>
      </p:sp>
      <p:sp>
        <p:nvSpPr>
          <p:cNvPr id="3" name="Text Placeholder 26">
            <a:extLst>
              <a:ext uri="{FF2B5EF4-FFF2-40B4-BE49-F238E27FC236}">
                <a16:creationId xmlns:a16="http://schemas.microsoft.com/office/drawing/2014/main" id="{EC26E45C-5409-ED8A-026E-AC1ED3B52BA8}"/>
              </a:ext>
            </a:extLst>
          </p:cNvPr>
          <p:cNvSpPr>
            <a:spLocks noGrp="1"/>
          </p:cNvSpPr>
          <p:nvPr>
            <p:ph type="body" sz="quarter" idx="14"/>
          </p:nvPr>
        </p:nvSpPr>
        <p:spPr>
          <a:xfrm>
            <a:off x="881069" y="2878656"/>
            <a:ext cx="3311369"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4" name="Text Placeholder 28">
            <a:extLst>
              <a:ext uri="{FF2B5EF4-FFF2-40B4-BE49-F238E27FC236}">
                <a16:creationId xmlns:a16="http://schemas.microsoft.com/office/drawing/2014/main" id="{E8399F23-C17B-5AB1-CBDC-3F38DE469752}"/>
              </a:ext>
            </a:extLst>
          </p:cNvPr>
          <p:cNvSpPr>
            <a:spLocks noGrp="1"/>
          </p:cNvSpPr>
          <p:nvPr>
            <p:ph type="body" sz="quarter" idx="15"/>
          </p:nvPr>
        </p:nvSpPr>
        <p:spPr>
          <a:xfrm>
            <a:off x="881068" y="3353974"/>
            <a:ext cx="3311369" cy="1422001"/>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00022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ave Pattern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F584CA-5AA2-4A9C-289C-BD9E7905E9E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grpSp>
        <p:nvGrpSpPr>
          <p:cNvPr id="19" name="Group 18">
            <a:extLst>
              <a:ext uri="{FF2B5EF4-FFF2-40B4-BE49-F238E27FC236}">
                <a16:creationId xmlns:a16="http://schemas.microsoft.com/office/drawing/2014/main" id="{8F5C0674-EC82-E5A0-AF9F-415CE71A7AF9}"/>
              </a:ext>
            </a:extLst>
          </p:cNvPr>
          <p:cNvGrpSpPr/>
          <p:nvPr userDrawn="1"/>
        </p:nvGrpSpPr>
        <p:grpSpPr>
          <a:xfrm>
            <a:off x="284952" y="242416"/>
            <a:ext cx="596117" cy="375468"/>
            <a:chOff x="-1468528" y="-2319337"/>
            <a:chExt cx="2606578" cy="1641768"/>
          </a:xfrm>
          <a:solidFill>
            <a:schemeClr val="tx1"/>
          </a:solidFill>
        </p:grpSpPr>
        <p:sp>
          <p:nvSpPr>
            <p:cNvPr id="20" name="Freeform 19">
              <a:extLst>
                <a:ext uri="{FF2B5EF4-FFF2-40B4-BE49-F238E27FC236}">
                  <a16:creationId xmlns:a16="http://schemas.microsoft.com/office/drawing/2014/main" id="{D6D7F3F3-D358-69E8-1702-1BD090A75A8E}"/>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8915AE6-C7CC-8F23-9E4E-846743CCA218}"/>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AF68366-96C7-242C-D29F-6BC148469350}"/>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p>
          </p:txBody>
        </p:sp>
      </p:grpSp>
      <p:sp>
        <p:nvSpPr>
          <p:cNvPr id="25" name="Date Placeholder 3">
            <a:extLst>
              <a:ext uri="{FF2B5EF4-FFF2-40B4-BE49-F238E27FC236}">
                <a16:creationId xmlns:a16="http://schemas.microsoft.com/office/drawing/2014/main" id="{AA5F315D-99B5-FAA5-1224-922FF7FE21AF}"/>
              </a:ext>
            </a:extLst>
          </p:cNvPr>
          <p:cNvSpPr>
            <a:spLocks noGrp="1"/>
          </p:cNvSpPr>
          <p:nvPr>
            <p:ph type="dt" sz="half" idx="2"/>
          </p:nvPr>
        </p:nvSpPr>
        <p:spPr>
          <a:xfrm>
            <a:off x="7401015" y="6542722"/>
            <a:ext cx="2743200" cy="123050"/>
          </a:xfrm>
          <a:prstGeom prst="rect">
            <a:avLst/>
          </a:prstGeom>
        </p:spPr>
        <p:txBody>
          <a:bodyPr vert="horz" lIns="0" tIns="0" rIns="0" bIns="0" rtlCol="0" anchor="ctr">
            <a:noAutofit/>
          </a:bodyPr>
          <a:lstStyle>
            <a:lvl1pPr algn="l">
              <a:defRPr sz="1000" b="0" i="0">
                <a:solidFill>
                  <a:schemeClr val="tx1"/>
                </a:solidFill>
                <a:latin typeface="Poppins" pitchFamily="2" charset="77"/>
              </a:defRPr>
            </a:lvl1pPr>
          </a:lstStyle>
          <a:p>
            <a:fld id="{BD027D24-124C-4F49-82A0-9C5222E75C66}" type="datetimeFigureOut">
              <a:rPr lang="en-US" smtClean="0"/>
              <a:pPr/>
              <a:t>1/9/2024</a:t>
            </a:fld>
            <a:endParaRPr lang="en-US"/>
          </a:p>
        </p:txBody>
      </p:sp>
      <p:sp>
        <p:nvSpPr>
          <p:cNvPr id="26" name="Footer Placeholder 4">
            <a:extLst>
              <a:ext uri="{FF2B5EF4-FFF2-40B4-BE49-F238E27FC236}">
                <a16:creationId xmlns:a16="http://schemas.microsoft.com/office/drawing/2014/main" id="{76B8FA94-22BE-A99E-E622-3851217C1534}"/>
              </a:ext>
            </a:extLst>
          </p:cNvPr>
          <p:cNvSpPr>
            <a:spLocks noGrp="1"/>
          </p:cNvSpPr>
          <p:nvPr>
            <p:ph type="ftr" sz="quarter" idx="3"/>
          </p:nvPr>
        </p:nvSpPr>
        <p:spPr>
          <a:xfrm>
            <a:off x="1824565" y="6542722"/>
            <a:ext cx="4114800" cy="123050"/>
          </a:xfrm>
          <a:prstGeom prst="rect">
            <a:avLst/>
          </a:prstGeom>
        </p:spPr>
        <p:txBody>
          <a:bodyPr vert="horz" lIns="0" tIns="0" rIns="0" bIns="0" rtlCol="0" anchor="ctr">
            <a:noAutofit/>
          </a:bodyPr>
          <a:lstStyle>
            <a:lvl1pPr algn="ctr">
              <a:defRPr sz="1000" b="0" i="0">
                <a:solidFill>
                  <a:schemeClr val="tx1"/>
                </a:solidFill>
                <a:latin typeface="Poppins" pitchFamily="2" charset="77"/>
              </a:defRPr>
            </a:lvl1pPr>
          </a:lstStyle>
          <a:p>
            <a:endParaRPr lang="en-US"/>
          </a:p>
        </p:txBody>
      </p:sp>
      <p:sp>
        <p:nvSpPr>
          <p:cNvPr id="27" name="Slide Number Placeholder 5">
            <a:extLst>
              <a:ext uri="{FF2B5EF4-FFF2-40B4-BE49-F238E27FC236}">
                <a16:creationId xmlns:a16="http://schemas.microsoft.com/office/drawing/2014/main" id="{C51DB516-5130-75F6-ACC1-590DBFFDA239}"/>
              </a:ext>
            </a:extLst>
          </p:cNvPr>
          <p:cNvSpPr>
            <a:spLocks noGrp="1"/>
          </p:cNvSpPr>
          <p:nvPr>
            <p:ph type="sldNum" sz="quarter" idx="4"/>
          </p:nvPr>
        </p:nvSpPr>
        <p:spPr>
          <a:xfrm>
            <a:off x="12643" y="6544267"/>
            <a:ext cx="322724" cy="121505"/>
          </a:xfrm>
          <a:prstGeom prst="rect">
            <a:avLst/>
          </a:prstGeom>
        </p:spPr>
        <p:txBody>
          <a:bodyPr vert="horz" wrap="none" lIns="0" tIns="0" rIns="0" bIns="0" rtlCol="0" anchor="ctr">
            <a:noAutofit/>
          </a:bodyPr>
          <a:lstStyle>
            <a:lvl1pPr algn="r">
              <a:defRPr sz="1000" b="0" i="0">
                <a:solidFill>
                  <a:schemeClr val="tx1"/>
                </a:solidFill>
                <a:latin typeface="Poppins" pitchFamily="2" charset="77"/>
              </a:defRPr>
            </a:lvl1pPr>
          </a:lstStyle>
          <a:p>
            <a:fld id="{A80BE5A4-50FC-9C48-ABA9-0EF2240C066B}" type="slidenum">
              <a:rPr lang="en-US" smtClean="0"/>
              <a:pPr/>
              <a:t>‹#›</a:t>
            </a:fld>
            <a:endParaRPr lang="en-US"/>
          </a:p>
        </p:txBody>
      </p:sp>
      <p:sp>
        <p:nvSpPr>
          <p:cNvPr id="2" name="Title Placeholder 1">
            <a:extLst>
              <a:ext uri="{FF2B5EF4-FFF2-40B4-BE49-F238E27FC236}">
                <a16:creationId xmlns:a16="http://schemas.microsoft.com/office/drawing/2014/main" id="{04A6B59F-89CC-C228-6266-8F26C0F7D010}"/>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tx1"/>
                </a:solidFill>
              </a:defRPr>
            </a:lvl1pPr>
          </a:lstStyle>
          <a:p>
            <a:r>
              <a:rPr lang="en-GB"/>
              <a:t>Click to edit Master title style</a:t>
            </a:r>
            <a:endParaRPr lang="en-US"/>
          </a:p>
        </p:txBody>
      </p:sp>
      <p:sp>
        <p:nvSpPr>
          <p:cNvPr id="3" name="Text Placeholder 26">
            <a:extLst>
              <a:ext uri="{FF2B5EF4-FFF2-40B4-BE49-F238E27FC236}">
                <a16:creationId xmlns:a16="http://schemas.microsoft.com/office/drawing/2014/main" id="{32FDBF86-9B2D-97C0-18B8-8FD3B3C0494D}"/>
              </a:ext>
            </a:extLst>
          </p:cNvPr>
          <p:cNvSpPr>
            <a:spLocks noGrp="1"/>
          </p:cNvSpPr>
          <p:nvPr>
            <p:ph type="body" sz="quarter" idx="14"/>
          </p:nvPr>
        </p:nvSpPr>
        <p:spPr>
          <a:xfrm>
            <a:off x="881069" y="2878656"/>
            <a:ext cx="3311369"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5" name="Text Placeholder 28">
            <a:extLst>
              <a:ext uri="{FF2B5EF4-FFF2-40B4-BE49-F238E27FC236}">
                <a16:creationId xmlns:a16="http://schemas.microsoft.com/office/drawing/2014/main" id="{C433E0EF-081F-C60F-3554-0B7482E21A5F}"/>
              </a:ext>
            </a:extLst>
          </p:cNvPr>
          <p:cNvSpPr>
            <a:spLocks noGrp="1"/>
          </p:cNvSpPr>
          <p:nvPr>
            <p:ph type="body" sz="quarter" idx="15"/>
          </p:nvPr>
        </p:nvSpPr>
        <p:spPr>
          <a:xfrm>
            <a:off x="881068" y="3353974"/>
            <a:ext cx="3311369" cy="1422001"/>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78955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3CDB8-5744-9B02-31B8-1BEF494D7D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3F55EC-A80A-8DD7-5024-8901F60552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BE48FB9-ACEF-3E79-FDD8-9F5A38926D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192C851-78E8-572B-89F5-F376421A629E}"/>
              </a:ext>
            </a:extLst>
          </p:cNvPr>
          <p:cNvSpPr>
            <a:spLocks noGrp="1"/>
          </p:cNvSpPr>
          <p:nvPr>
            <p:ph type="dt" sz="half" idx="10"/>
          </p:nvPr>
        </p:nvSpPr>
        <p:spPr/>
        <p:txBody>
          <a:bodyPr/>
          <a:lstStyle/>
          <a:p>
            <a:fld id="{5B11F16B-0FC7-46DE-A69A-1BD4CC428B6E}" type="datetimeFigureOut">
              <a:rPr lang="en-GB" smtClean="0"/>
              <a:t>09/01/2024</a:t>
            </a:fld>
            <a:endParaRPr lang="en-GB"/>
          </a:p>
        </p:txBody>
      </p:sp>
      <p:sp>
        <p:nvSpPr>
          <p:cNvPr id="6" name="Footer Placeholder 5">
            <a:extLst>
              <a:ext uri="{FF2B5EF4-FFF2-40B4-BE49-F238E27FC236}">
                <a16:creationId xmlns:a16="http://schemas.microsoft.com/office/drawing/2014/main" id="{3461281D-AF5D-57EA-8FB0-0768222A41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0A5C2C-DD94-BE26-2C84-70D85FDA2D57}"/>
              </a:ext>
            </a:extLst>
          </p:cNvPr>
          <p:cNvSpPr>
            <a:spLocks noGrp="1"/>
          </p:cNvSpPr>
          <p:nvPr>
            <p:ph type="sldNum" sz="quarter" idx="12"/>
          </p:nvPr>
        </p:nvSpPr>
        <p:spPr/>
        <p:txBody>
          <a:bodyPr/>
          <a:lstStyle/>
          <a:p>
            <a:fld id="{B227431E-7134-4936-84A4-74AAA056B5E7}" type="slidenum">
              <a:rPr lang="en-GB" smtClean="0"/>
              <a:t>‹#›</a:t>
            </a:fld>
            <a:endParaRPr lang="en-GB"/>
          </a:p>
        </p:txBody>
      </p:sp>
    </p:spTree>
    <p:extLst>
      <p:ext uri="{BB962C8B-B14F-4D97-AF65-F5344CB8AC3E}">
        <p14:creationId xmlns:p14="http://schemas.microsoft.com/office/powerpoint/2010/main" val="32702405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rc Picture Navy">
    <p:bg>
      <p:bgPr>
        <a:solidFill>
          <a:schemeClr val="tx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BBE713C-9987-E92C-252A-977DC5D5D5C9}"/>
              </a:ext>
            </a:extLst>
          </p:cNvPr>
          <p:cNvSpPr>
            <a:spLocks noGrp="1"/>
          </p:cNvSpPr>
          <p:nvPr>
            <p:ph type="pic" sz="quarter" idx="10"/>
          </p:nvPr>
        </p:nvSpPr>
        <p:spPr>
          <a:xfrm>
            <a:off x="5566348" y="0"/>
            <a:ext cx="6625653" cy="6858000"/>
          </a:xfrm>
          <a:custGeom>
            <a:avLst/>
            <a:gdLst>
              <a:gd name="connsiteX0" fmla="*/ 3417093 w 6625653"/>
              <a:gd name="connsiteY0" fmla="*/ 0 h 6858000"/>
              <a:gd name="connsiteX1" fmla="*/ 3429000 w 6625653"/>
              <a:gd name="connsiteY1" fmla="*/ 0 h 6858000"/>
              <a:gd name="connsiteX2" fmla="*/ 6625653 w 6625653"/>
              <a:gd name="connsiteY2" fmla="*/ 0 h 6858000"/>
              <a:gd name="connsiteX3" fmla="*/ 6625653 w 6625653"/>
              <a:gd name="connsiteY3" fmla="*/ 6858000 h 6858000"/>
              <a:gd name="connsiteX4" fmla="*/ 3429000 w 6625653"/>
              <a:gd name="connsiteY4" fmla="*/ 6858000 h 6858000"/>
              <a:gd name="connsiteX5" fmla="*/ 3417093 w 6625653"/>
              <a:gd name="connsiteY5" fmla="*/ 6858000 h 6858000"/>
              <a:gd name="connsiteX6" fmla="*/ 3417093 w 6625653"/>
              <a:gd name="connsiteY6" fmla="*/ 6857699 h 6858000"/>
              <a:gd name="connsiteX7" fmla="*/ 3252544 w 6625653"/>
              <a:gd name="connsiteY7" fmla="*/ 6853538 h 6858000"/>
              <a:gd name="connsiteX8" fmla="*/ 0 w 6625653"/>
              <a:gd name="connsiteY8" fmla="*/ 3429000 h 6858000"/>
              <a:gd name="connsiteX9" fmla="*/ 3252544 w 6625653"/>
              <a:gd name="connsiteY9" fmla="*/ 4462 h 6858000"/>
              <a:gd name="connsiteX10" fmla="*/ 3417093 w 6625653"/>
              <a:gd name="connsiteY10" fmla="*/ 3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5653" h="6858000">
                <a:moveTo>
                  <a:pt x="3417093" y="0"/>
                </a:moveTo>
                <a:lnTo>
                  <a:pt x="3429000" y="0"/>
                </a:lnTo>
                <a:lnTo>
                  <a:pt x="6625653" y="0"/>
                </a:lnTo>
                <a:lnTo>
                  <a:pt x="6625653" y="6858000"/>
                </a:lnTo>
                <a:lnTo>
                  <a:pt x="3429000" y="6858000"/>
                </a:lnTo>
                <a:lnTo>
                  <a:pt x="3417093" y="6858000"/>
                </a:lnTo>
                <a:lnTo>
                  <a:pt x="3417093" y="6857699"/>
                </a:lnTo>
                <a:lnTo>
                  <a:pt x="3252544" y="6853538"/>
                </a:lnTo>
                <a:cubicBezTo>
                  <a:pt x="1440764" y="6761699"/>
                  <a:pt x="0" y="5263604"/>
                  <a:pt x="0" y="3429000"/>
                </a:cubicBezTo>
                <a:cubicBezTo>
                  <a:pt x="0" y="1594397"/>
                  <a:pt x="1440764" y="96301"/>
                  <a:pt x="3252544" y="4462"/>
                </a:cubicBezTo>
                <a:lnTo>
                  <a:pt x="3417093" y="301"/>
                </a:lnTo>
                <a:close/>
              </a:path>
            </a:pathLst>
          </a:custGeom>
          <a:solidFill>
            <a:schemeClr val="bg1">
              <a:lumMod val="85000"/>
            </a:schemeClr>
          </a:solidFill>
        </p:spPr>
        <p:txBody>
          <a:bodyPr wrap="square" anchor="ctr">
            <a:noAutofit/>
          </a:bodyPr>
          <a:lstStyle>
            <a:lvl1pPr marL="0" indent="0" algn="ctr">
              <a:buNone/>
              <a:defRPr sz="4400"/>
            </a:lvl1pPr>
          </a:lstStyle>
          <a:p>
            <a:endParaRPr lang="en-US"/>
          </a:p>
        </p:txBody>
      </p:sp>
      <p:grpSp>
        <p:nvGrpSpPr>
          <p:cNvPr id="13" name="Group 12">
            <a:extLst>
              <a:ext uri="{FF2B5EF4-FFF2-40B4-BE49-F238E27FC236}">
                <a16:creationId xmlns:a16="http://schemas.microsoft.com/office/drawing/2014/main" id="{0ACB9016-40B6-AE70-EF51-44302A7B922E}"/>
              </a:ext>
            </a:extLst>
          </p:cNvPr>
          <p:cNvGrpSpPr/>
          <p:nvPr userDrawn="1"/>
        </p:nvGrpSpPr>
        <p:grpSpPr>
          <a:xfrm>
            <a:off x="284952" y="242416"/>
            <a:ext cx="596117" cy="375468"/>
            <a:chOff x="-1468528" y="-2319337"/>
            <a:chExt cx="2606578" cy="1641768"/>
          </a:xfrm>
          <a:solidFill>
            <a:schemeClr val="bg1"/>
          </a:solidFill>
        </p:grpSpPr>
        <p:sp>
          <p:nvSpPr>
            <p:cNvPr id="14" name="Freeform 13">
              <a:extLst>
                <a:ext uri="{FF2B5EF4-FFF2-40B4-BE49-F238E27FC236}">
                  <a16:creationId xmlns:a16="http://schemas.microsoft.com/office/drawing/2014/main" id="{E75E1C87-74DE-699E-138F-415B720E9977}"/>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bg1"/>
                </a:solidFill>
              </a:endParaRPr>
            </a:p>
          </p:txBody>
        </p:sp>
        <p:sp>
          <p:nvSpPr>
            <p:cNvPr id="15" name="Freeform 14">
              <a:extLst>
                <a:ext uri="{FF2B5EF4-FFF2-40B4-BE49-F238E27FC236}">
                  <a16:creationId xmlns:a16="http://schemas.microsoft.com/office/drawing/2014/main" id="{FB104563-7537-ED52-93D2-3808CCF2624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bg1"/>
                </a:solidFill>
              </a:endParaRPr>
            </a:p>
          </p:txBody>
        </p:sp>
        <p:sp>
          <p:nvSpPr>
            <p:cNvPr id="16" name="Freeform 15">
              <a:extLst>
                <a:ext uri="{FF2B5EF4-FFF2-40B4-BE49-F238E27FC236}">
                  <a16:creationId xmlns:a16="http://schemas.microsoft.com/office/drawing/2014/main" id="{B0F34AE4-EA59-99D6-BE82-141BCED72C5E}"/>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bg1"/>
                </a:solidFill>
              </a:endParaRPr>
            </a:p>
          </p:txBody>
        </p:sp>
      </p:grpSp>
      <p:sp>
        <p:nvSpPr>
          <p:cNvPr id="17" name="object 6">
            <a:extLst>
              <a:ext uri="{FF2B5EF4-FFF2-40B4-BE49-F238E27FC236}">
                <a16:creationId xmlns:a16="http://schemas.microsoft.com/office/drawing/2014/main" id="{740F7A07-1D30-9D4F-F94F-FBBD8C33D395}"/>
              </a:ext>
            </a:extLst>
          </p:cNvPr>
          <p:cNvSpPr/>
          <p:nvPr userDrawn="1"/>
        </p:nvSpPr>
        <p:spPr>
          <a:xfrm>
            <a:off x="-6896" y="5812972"/>
            <a:ext cx="1149896" cy="1044010"/>
          </a:xfrm>
          <a:custGeom>
            <a:avLst/>
            <a:gdLst/>
            <a:ahLst/>
            <a:cxnLst/>
            <a:rect l="l" t="t" r="r" b="b"/>
            <a:pathLst>
              <a:path w="1868805" h="1696720">
                <a:moveTo>
                  <a:pt x="0" y="0"/>
                </a:moveTo>
                <a:lnTo>
                  <a:pt x="0" y="683884"/>
                </a:lnTo>
                <a:lnTo>
                  <a:pt x="50971" y="684928"/>
                </a:lnTo>
                <a:lnTo>
                  <a:pt x="101362" y="688029"/>
                </a:lnTo>
                <a:lnTo>
                  <a:pt x="151124" y="693143"/>
                </a:lnTo>
                <a:lnTo>
                  <a:pt x="200207" y="700223"/>
                </a:lnTo>
                <a:lnTo>
                  <a:pt x="248561" y="709227"/>
                </a:lnTo>
                <a:lnTo>
                  <a:pt x="296137" y="720107"/>
                </a:lnTo>
                <a:lnTo>
                  <a:pt x="342885" y="732820"/>
                </a:lnTo>
                <a:lnTo>
                  <a:pt x="388755" y="747320"/>
                </a:lnTo>
                <a:lnTo>
                  <a:pt x="433698" y="763563"/>
                </a:lnTo>
                <a:lnTo>
                  <a:pt x="477664" y="781503"/>
                </a:lnTo>
                <a:lnTo>
                  <a:pt x="520604" y="801095"/>
                </a:lnTo>
                <a:lnTo>
                  <a:pt x="562468" y="822294"/>
                </a:lnTo>
                <a:lnTo>
                  <a:pt x="603206" y="845056"/>
                </a:lnTo>
                <a:lnTo>
                  <a:pt x="642769" y="869336"/>
                </a:lnTo>
                <a:lnTo>
                  <a:pt x="681107" y="895087"/>
                </a:lnTo>
                <a:lnTo>
                  <a:pt x="718170" y="922266"/>
                </a:lnTo>
                <a:lnTo>
                  <a:pt x="753909" y="950828"/>
                </a:lnTo>
                <a:lnTo>
                  <a:pt x="788274" y="980726"/>
                </a:lnTo>
                <a:lnTo>
                  <a:pt x="821216" y="1011917"/>
                </a:lnTo>
                <a:lnTo>
                  <a:pt x="852684" y="1044355"/>
                </a:lnTo>
                <a:lnTo>
                  <a:pt x="882630" y="1077996"/>
                </a:lnTo>
                <a:lnTo>
                  <a:pt x="911004" y="1112794"/>
                </a:lnTo>
                <a:lnTo>
                  <a:pt x="937755" y="1148704"/>
                </a:lnTo>
                <a:lnTo>
                  <a:pt x="962835" y="1185682"/>
                </a:lnTo>
                <a:lnTo>
                  <a:pt x="986194" y="1223682"/>
                </a:lnTo>
                <a:lnTo>
                  <a:pt x="1007782" y="1262659"/>
                </a:lnTo>
                <a:lnTo>
                  <a:pt x="1027550" y="1302568"/>
                </a:lnTo>
                <a:lnTo>
                  <a:pt x="1045447" y="1343365"/>
                </a:lnTo>
                <a:lnTo>
                  <a:pt x="1061425" y="1385004"/>
                </a:lnTo>
                <a:lnTo>
                  <a:pt x="1075433" y="1427441"/>
                </a:lnTo>
                <a:lnTo>
                  <a:pt x="1087422" y="1470630"/>
                </a:lnTo>
                <a:lnTo>
                  <a:pt x="1097343" y="1514526"/>
                </a:lnTo>
                <a:lnTo>
                  <a:pt x="1105146" y="1559084"/>
                </a:lnTo>
                <a:lnTo>
                  <a:pt x="1110780" y="1604260"/>
                </a:lnTo>
                <a:lnTo>
                  <a:pt x="1114198" y="1650008"/>
                </a:lnTo>
                <a:lnTo>
                  <a:pt x="1115348" y="1696283"/>
                </a:lnTo>
                <a:lnTo>
                  <a:pt x="1868623" y="1696283"/>
                </a:lnTo>
                <a:lnTo>
                  <a:pt x="1867950" y="1650426"/>
                </a:lnTo>
                <a:lnTo>
                  <a:pt x="1865942" y="1604865"/>
                </a:lnTo>
                <a:lnTo>
                  <a:pt x="1862617" y="1559617"/>
                </a:lnTo>
                <a:lnTo>
                  <a:pt x="1857991" y="1514696"/>
                </a:lnTo>
                <a:lnTo>
                  <a:pt x="1852081" y="1470119"/>
                </a:lnTo>
                <a:lnTo>
                  <a:pt x="1844905" y="1425900"/>
                </a:lnTo>
                <a:lnTo>
                  <a:pt x="1836479" y="1382056"/>
                </a:lnTo>
                <a:lnTo>
                  <a:pt x="1826822" y="1338601"/>
                </a:lnTo>
                <a:lnTo>
                  <a:pt x="1815949" y="1295552"/>
                </a:lnTo>
                <a:lnTo>
                  <a:pt x="1803878" y="1252923"/>
                </a:lnTo>
                <a:lnTo>
                  <a:pt x="1790626" y="1210731"/>
                </a:lnTo>
                <a:lnTo>
                  <a:pt x="1776211" y="1168990"/>
                </a:lnTo>
                <a:lnTo>
                  <a:pt x="1760648" y="1127717"/>
                </a:lnTo>
                <a:lnTo>
                  <a:pt x="1743956" y="1086926"/>
                </a:lnTo>
                <a:lnTo>
                  <a:pt x="1726151" y="1046634"/>
                </a:lnTo>
                <a:lnTo>
                  <a:pt x="1707251" y="1006856"/>
                </a:lnTo>
                <a:lnTo>
                  <a:pt x="1687272" y="967606"/>
                </a:lnTo>
                <a:lnTo>
                  <a:pt x="1666232" y="928902"/>
                </a:lnTo>
                <a:lnTo>
                  <a:pt x="1644148" y="890758"/>
                </a:lnTo>
                <a:lnTo>
                  <a:pt x="1621037" y="853190"/>
                </a:lnTo>
                <a:lnTo>
                  <a:pt x="1596915" y="816213"/>
                </a:lnTo>
                <a:lnTo>
                  <a:pt x="1571801" y="779843"/>
                </a:lnTo>
                <a:lnTo>
                  <a:pt x="1545710" y="744095"/>
                </a:lnTo>
                <a:lnTo>
                  <a:pt x="1518661" y="708985"/>
                </a:lnTo>
                <a:lnTo>
                  <a:pt x="1490671" y="674528"/>
                </a:lnTo>
                <a:lnTo>
                  <a:pt x="1461755" y="640740"/>
                </a:lnTo>
                <a:lnTo>
                  <a:pt x="1431932" y="607637"/>
                </a:lnTo>
                <a:lnTo>
                  <a:pt x="1401219" y="575233"/>
                </a:lnTo>
                <a:lnTo>
                  <a:pt x="1369632" y="543545"/>
                </a:lnTo>
                <a:lnTo>
                  <a:pt x="1337189" y="512587"/>
                </a:lnTo>
                <a:lnTo>
                  <a:pt x="1303907" y="482376"/>
                </a:lnTo>
                <a:lnTo>
                  <a:pt x="1269803" y="452927"/>
                </a:lnTo>
                <a:lnTo>
                  <a:pt x="1234893" y="424255"/>
                </a:lnTo>
                <a:lnTo>
                  <a:pt x="1199196" y="396376"/>
                </a:lnTo>
                <a:lnTo>
                  <a:pt x="1162728" y="369305"/>
                </a:lnTo>
                <a:lnTo>
                  <a:pt x="1125507" y="343059"/>
                </a:lnTo>
                <a:lnTo>
                  <a:pt x="1087549" y="317651"/>
                </a:lnTo>
                <a:lnTo>
                  <a:pt x="1048871" y="293099"/>
                </a:lnTo>
                <a:lnTo>
                  <a:pt x="1009491" y="269417"/>
                </a:lnTo>
                <a:lnTo>
                  <a:pt x="969425" y="246620"/>
                </a:lnTo>
                <a:lnTo>
                  <a:pt x="928691" y="224725"/>
                </a:lnTo>
                <a:lnTo>
                  <a:pt x="887306" y="203748"/>
                </a:lnTo>
                <a:lnTo>
                  <a:pt x="845287" y="183702"/>
                </a:lnTo>
                <a:lnTo>
                  <a:pt x="802651" y="164604"/>
                </a:lnTo>
                <a:lnTo>
                  <a:pt x="759415" y="146470"/>
                </a:lnTo>
                <a:lnTo>
                  <a:pt x="715596" y="129315"/>
                </a:lnTo>
                <a:lnTo>
                  <a:pt x="671212" y="113154"/>
                </a:lnTo>
                <a:lnTo>
                  <a:pt x="626279" y="98003"/>
                </a:lnTo>
                <a:lnTo>
                  <a:pt x="580814" y="83878"/>
                </a:lnTo>
                <a:lnTo>
                  <a:pt x="534835" y="70793"/>
                </a:lnTo>
                <a:lnTo>
                  <a:pt x="488359" y="58765"/>
                </a:lnTo>
                <a:lnTo>
                  <a:pt x="441402" y="47809"/>
                </a:lnTo>
                <a:lnTo>
                  <a:pt x="393982" y="37940"/>
                </a:lnTo>
                <a:lnTo>
                  <a:pt x="346116" y="29174"/>
                </a:lnTo>
                <a:lnTo>
                  <a:pt x="297821" y="21527"/>
                </a:lnTo>
                <a:lnTo>
                  <a:pt x="249114" y="15014"/>
                </a:lnTo>
                <a:lnTo>
                  <a:pt x="200013" y="9650"/>
                </a:lnTo>
                <a:lnTo>
                  <a:pt x="150533" y="5451"/>
                </a:lnTo>
                <a:lnTo>
                  <a:pt x="100693" y="2433"/>
                </a:lnTo>
                <a:lnTo>
                  <a:pt x="50510" y="610"/>
                </a:lnTo>
                <a:lnTo>
                  <a:pt x="0" y="0"/>
                </a:lnTo>
                <a:close/>
              </a:path>
            </a:pathLst>
          </a:custGeom>
          <a:solidFill>
            <a:schemeClr val="accent5"/>
          </a:solidFill>
        </p:spPr>
        <p:txBody>
          <a:bodyPr wrap="square" lIns="0" tIns="0" rIns="0" bIns="0" rtlCol="0"/>
          <a:lstStyle/>
          <a:p>
            <a:endParaRPr>
              <a:solidFill>
                <a:schemeClr val="bg1"/>
              </a:solidFill>
            </a:endParaRPr>
          </a:p>
        </p:txBody>
      </p:sp>
      <p:sp>
        <p:nvSpPr>
          <p:cNvPr id="18" name="object 6">
            <a:extLst>
              <a:ext uri="{FF2B5EF4-FFF2-40B4-BE49-F238E27FC236}">
                <a16:creationId xmlns:a16="http://schemas.microsoft.com/office/drawing/2014/main" id="{BBE25668-222D-6AA2-E916-BE18B96090CF}"/>
              </a:ext>
            </a:extLst>
          </p:cNvPr>
          <p:cNvSpPr/>
          <p:nvPr userDrawn="1"/>
        </p:nvSpPr>
        <p:spPr>
          <a:xfrm>
            <a:off x="-6896" y="5812972"/>
            <a:ext cx="1149896" cy="1044010"/>
          </a:xfrm>
          <a:custGeom>
            <a:avLst/>
            <a:gdLst/>
            <a:ahLst/>
            <a:cxnLst/>
            <a:rect l="l" t="t" r="r" b="b"/>
            <a:pathLst>
              <a:path w="1868805" h="1696720">
                <a:moveTo>
                  <a:pt x="0" y="0"/>
                </a:moveTo>
                <a:lnTo>
                  <a:pt x="0" y="683884"/>
                </a:lnTo>
                <a:lnTo>
                  <a:pt x="50971" y="684928"/>
                </a:lnTo>
                <a:lnTo>
                  <a:pt x="101362" y="688029"/>
                </a:lnTo>
                <a:lnTo>
                  <a:pt x="151124" y="693143"/>
                </a:lnTo>
                <a:lnTo>
                  <a:pt x="200207" y="700223"/>
                </a:lnTo>
                <a:lnTo>
                  <a:pt x="248561" y="709227"/>
                </a:lnTo>
                <a:lnTo>
                  <a:pt x="296137" y="720107"/>
                </a:lnTo>
                <a:lnTo>
                  <a:pt x="342885" y="732820"/>
                </a:lnTo>
                <a:lnTo>
                  <a:pt x="388755" y="747320"/>
                </a:lnTo>
                <a:lnTo>
                  <a:pt x="433698" y="763563"/>
                </a:lnTo>
                <a:lnTo>
                  <a:pt x="477664" y="781503"/>
                </a:lnTo>
                <a:lnTo>
                  <a:pt x="520604" y="801095"/>
                </a:lnTo>
                <a:lnTo>
                  <a:pt x="562468" y="822294"/>
                </a:lnTo>
                <a:lnTo>
                  <a:pt x="603206" y="845056"/>
                </a:lnTo>
                <a:lnTo>
                  <a:pt x="642769" y="869336"/>
                </a:lnTo>
                <a:lnTo>
                  <a:pt x="681107" y="895087"/>
                </a:lnTo>
                <a:lnTo>
                  <a:pt x="718170" y="922266"/>
                </a:lnTo>
                <a:lnTo>
                  <a:pt x="753909" y="950828"/>
                </a:lnTo>
                <a:lnTo>
                  <a:pt x="788274" y="980726"/>
                </a:lnTo>
                <a:lnTo>
                  <a:pt x="821216" y="1011917"/>
                </a:lnTo>
                <a:lnTo>
                  <a:pt x="852684" y="1044355"/>
                </a:lnTo>
                <a:lnTo>
                  <a:pt x="882630" y="1077996"/>
                </a:lnTo>
                <a:lnTo>
                  <a:pt x="911004" y="1112794"/>
                </a:lnTo>
                <a:lnTo>
                  <a:pt x="937755" y="1148704"/>
                </a:lnTo>
                <a:lnTo>
                  <a:pt x="962835" y="1185682"/>
                </a:lnTo>
                <a:lnTo>
                  <a:pt x="986194" y="1223682"/>
                </a:lnTo>
                <a:lnTo>
                  <a:pt x="1007782" y="1262659"/>
                </a:lnTo>
                <a:lnTo>
                  <a:pt x="1027550" y="1302568"/>
                </a:lnTo>
                <a:lnTo>
                  <a:pt x="1045447" y="1343365"/>
                </a:lnTo>
                <a:lnTo>
                  <a:pt x="1061425" y="1385004"/>
                </a:lnTo>
                <a:lnTo>
                  <a:pt x="1075433" y="1427441"/>
                </a:lnTo>
                <a:lnTo>
                  <a:pt x="1087422" y="1470630"/>
                </a:lnTo>
                <a:lnTo>
                  <a:pt x="1097343" y="1514526"/>
                </a:lnTo>
                <a:lnTo>
                  <a:pt x="1105146" y="1559084"/>
                </a:lnTo>
                <a:lnTo>
                  <a:pt x="1110780" y="1604260"/>
                </a:lnTo>
                <a:lnTo>
                  <a:pt x="1114198" y="1650008"/>
                </a:lnTo>
                <a:lnTo>
                  <a:pt x="1115348" y="1696283"/>
                </a:lnTo>
                <a:lnTo>
                  <a:pt x="1868623" y="1696283"/>
                </a:lnTo>
                <a:lnTo>
                  <a:pt x="1867950" y="1650426"/>
                </a:lnTo>
                <a:lnTo>
                  <a:pt x="1865942" y="1604865"/>
                </a:lnTo>
                <a:lnTo>
                  <a:pt x="1862617" y="1559617"/>
                </a:lnTo>
                <a:lnTo>
                  <a:pt x="1857991" y="1514696"/>
                </a:lnTo>
                <a:lnTo>
                  <a:pt x="1852081" y="1470119"/>
                </a:lnTo>
                <a:lnTo>
                  <a:pt x="1844905" y="1425900"/>
                </a:lnTo>
                <a:lnTo>
                  <a:pt x="1836479" y="1382056"/>
                </a:lnTo>
                <a:lnTo>
                  <a:pt x="1826822" y="1338601"/>
                </a:lnTo>
                <a:lnTo>
                  <a:pt x="1815949" y="1295552"/>
                </a:lnTo>
                <a:lnTo>
                  <a:pt x="1803878" y="1252923"/>
                </a:lnTo>
                <a:lnTo>
                  <a:pt x="1790626" y="1210731"/>
                </a:lnTo>
                <a:lnTo>
                  <a:pt x="1776211" y="1168990"/>
                </a:lnTo>
                <a:lnTo>
                  <a:pt x="1760648" y="1127717"/>
                </a:lnTo>
                <a:lnTo>
                  <a:pt x="1743956" y="1086926"/>
                </a:lnTo>
                <a:lnTo>
                  <a:pt x="1726151" y="1046634"/>
                </a:lnTo>
                <a:lnTo>
                  <a:pt x="1707251" y="1006856"/>
                </a:lnTo>
                <a:lnTo>
                  <a:pt x="1687272" y="967606"/>
                </a:lnTo>
                <a:lnTo>
                  <a:pt x="1666232" y="928902"/>
                </a:lnTo>
                <a:lnTo>
                  <a:pt x="1644148" y="890758"/>
                </a:lnTo>
                <a:lnTo>
                  <a:pt x="1621037" y="853190"/>
                </a:lnTo>
                <a:lnTo>
                  <a:pt x="1596915" y="816213"/>
                </a:lnTo>
                <a:lnTo>
                  <a:pt x="1571801" y="779843"/>
                </a:lnTo>
                <a:lnTo>
                  <a:pt x="1545710" y="744095"/>
                </a:lnTo>
                <a:lnTo>
                  <a:pt x="1518661" y="708985"/>
                </a:lnTo>
                <a:lnTo>
                  <a:pt x="1490671" y="674528"/>
                </a:lnTo>
                <a:lnTo>
                  <a:pt x="1461755" y="640740"/>
                </a:lnTo>
                <a:lnTo>
                  <a:pt x="1431932" y="607637"/>
                </a:lnTo>
                <a:lnTo>
                  <a:pt x="1401219" y="575233"/>
                </a:lnTo>
                <a:lnTo>
                  <a:pt x="1369632" y="543545"/>
                </a:lnTo>
                <a:lnTo>
                  <a:pt x="1337189" y="512587"/>
                </a:lnTo>
                <a:lnTo>
                  <a:pt x="1303907" y="482376"/>
                </a:lnTo>
                <a:lnTo>
                  <a:pt x="1269803" y="452927"/>
                </a:lnTo>
                <a:lnTo>
                  <a:pt x="1234893" y="424255"/>
                </a:lnTo>
                <a:lnTo>
                  <a:pt x="1199196" y="396376"/>
                </a:lnTo>
                <a:lnTo>
                  <a:pt x="1162728" y="369305"/>
                </a:lnTo>
                <a:lnTo>
                  <a:pt x="1125507" y="343059"/>
                </a:lnTo>
                <a:lnTo>
                  <a:pt x="1087549" y="317651"/>
                </a:lnTo>
                <a:lnTo>
                  <a:pt x="1048871" y="293099"/>
                </a:lnTo>
                <a:lnTo>
                  <a:pt x="1009491" y="269417"/>
                </a:lnTo>
                <a:lnTo>
                  <a:pt x="969425" y="246620"/>
                </a:lnTo>
                <a:lnTo>
                  <a:pt x="928691" y="224725"/>
                </a:lnTo>
                <a:lnTo>
                  <a:pt x="887306" y="203748"/>
                </a:lnTo>
                <a:lnTo>
                  <a:pt x="845287" y="183702"/>
                </a:lnTo>
                <a:lnTo>
                  <a:pt x="802651" y="164604"/>
                </a:lnTo>
                <a:lnTo>
                  <a:pt x="759415" y="146470"/>
                </a:lnTo>
                <a:lnTo>
                  <a:pt x="715596" y="129315"/>
                </a:lnTo>
                <a:lnTo>
                  <a:pt x="671212" y="113154"/>
                </a:lnTo>
                <a:lnTo>
                  <a:pt x="626279" y="98003"/>
                </a:lnTo>
                <a:lnTo>
                  <a:pt x="580814" y="83878"/>
                </a:lnTo>
                <a:lnTo>
                  <a:pt x="534835" y="70793"/>
                </a:lnTo>
                <a:lnTo>
                  <a:pt x="488359" y="58765"/>
                </a:lnTo>
                <a:lnTo>
                  <a:pt x="441402" y="47809"/>
                </a:lnTo>
                <a:lnTo>
                  <a:pt x="393982" y="37940"/>
                </a:lnTo>
                <a:lnTo>
                  <a:pt x="346116" y="29174"/>
                </a:lnTo>
                <a:lnTo>
                  <a:pt x="297821" y="21527"/>
                </a:lnTo>
                <a:lnTo>
                  <a:pt x="249114" y="15014"/>
                </a:lnTo>
                <a:lnTo>
                  <a:pt x="200013" y="9650"/>
                </a:lnTo>
                <a:lnTo>
                  <a:pt x="150533" y="5451"/>
                </a:lnTo>
                <a:lnTo>
                  <a:pt x="100693" y="2433"/>
                </a:lnTo>
                <a:lnTo>
                  <a:pt x="50510" y="610"/>
                </a:lnTo>
                <a:lnTo>
                  <a:pt x="0" y="0"/>
                </a:lnTo>
                <a:close/>
              </a:path>
            </a:pathLst>
          </a:custGeom>
          <a:solidFill>
            <a:schemeClr val="accent6"/>
          </a:solidFill>
        </p:spPr>
        <p:txBody>
          <a:bodyPr wrap="square" lIns="0" tIns="0" rIns="0" bIns="0" rtlCol="0"/>
          <a:lstStyle/>
          <a:p>
            <a:endParaRPr>
              <a:solidFill>
                <a:schemeClr val="bg1"/>
              </a:solidFill>
            </a:endParaRPr>
          </a:p>
        </p:txBody>
      </p:sp>
      <p:sp>
        <p:nvSpPr>
          <p:cNvPr id="19" name="Date Placeholder 3">
            <a:extLst>
              <a:ext uri="{FF2B5EF4-FFF2-40B4-BE49-F238E27FC236}">
                <a16:creationId xmlns:a16="http://schemas.microsoft.com/office/drawing/2014/main" id="{585B1F29-BBE2-80CA-66D3-8F927D86A7B7}"/>
              </a:ext>
            </a:extLst>
          </p:cNvPr>
          <p:cNvSpPr>
            <a:spLocks noGrp="1"/>
          </p:cNvSpPr>
          <p:nvPr>
            <p:ph type="dt" sz="half" idx="2"/>
          </p:nvPr>
        </p:nvSpPr>
        <p:spPr>
          <a:xfrm>
            <a:off x="7401015" y="6542722"/>
            <a:ext cx="2743200" cy="123050"/>
          </a:xfrm>
          <a:prstGeom prst="rect">
            <a:avLst/>
          </a:prstGeom>
        </p:spPr>
        <p:txBody>
          <a:bodyPr vert="horz" lIns="0" tIns="0" rIns="0" bIns="0" rtlCol="0" anchor="ctr">
            <a:noAutofit/>
          </a:bodyPr>
          <a:lstStyle>
            <a:lvl1pPr algn="l">
              <a:defRPr sz="1000" b="0" i="0">
                <a:solidFill>
                  <a:schemeClr val="bg1"/>
                </a:solidFill>
                <a:latin typeface="Poppins" pitchFamily="2" charset="77"/>
              </a:defRPr>
            </a:lvl1pPr>
          </a:lstStyle>
          <a:p>
            <a:fld id="{BD027D24-124C-4F49-82A0-9C5222E75C66}" type="datetimeFigureOut">
              <a:rPr lang="en-US" smtClean="0"/>
              <a:pPr/>
              <a:t>1/9/2024</a:t>
            </a:fld>
            <a:endParaRPr lang="en-US"/>
          </a:p>
        </p:txBody>
      </p:sp>
      <p:sp>
        <p:nvSpPr>
          <p:cNvPr id="20" name="Footer Placeholder 4">
            <a:extLst>
              <a:ext uri="{FF2B5EF4-FFF2-40B4-BE49-F238E27FC236}">
                <a16:creationId xmlns:a16="http://schemas.microsoft.com/office/drawing/2014/main" id="{E9DE6A17-237C-8D12-E6FA-6472B4E37F04}"/>
              </a:ext>
            </a:extLst>
          </p:cNvPr>
          <p:cNvSpPr>
            <a:spLocks noGrp="1"/>
          </p:cNvSpPr>
          <p:nvPr>
            <p:ph type="ftr" sz="quarter" idx="3"/>
          </p:nvPr>
        </p:nvSpPr>
        <p:spPr>
          <a:xfrm>
            <a:off x="1824565" y="6542722"/>
            <a:ext cx="4114800" cy="123050"/>
          </a:xfrm>
          <a:prstGeom prst="rect">
            <a:avLst/>
          </a:prstGeom>
        </p:spPr>
        <p:txBody>
          <a:bodyPr vert="horz" lIns="0" tIns="0" rIns="0" bIns="0" rtlCol="0" anchor="ctr">
            <a:noAutofit/>
          </a:bodyPr>
          <a:lstStyle>
            <a:lvl1pPr algn="ctr">
              <a:defRPr sz="1000" b="0" i="0">
                <a:solidFill>
                  <a:schemeClr val="bg1"/>
                </a:solidFill>
                <a:latin typeface="Poppins" pitchFamily="2" charset="77"/>
              </a:defRPr>
            </a:lvl1pPr>
          </a:lstStyle>
          <a:p>
            <a:endParaRPr lang="en-US"/>
          </a:p>
        </p:txBody>
      </p:sp>
      <p:sp>
        <p:nvSpPr>
          <p:cNvPr id="21" name="Slide Number Placeholder 5">
            <a:extLst>
              <a:ext uri="{FF2B5EF4-FFF2-40B4-BE49-F238E27FC236}">
                <a16:creationId xmlns:a16="http://schemas.microsoft.com/office/drawing/2014/main" id="{C894A426-66A2-4446-9FDF-29AE763238DA}"/>
              </a:ext>
            </a:extLst>
          </p:cNvPr>
          <p:cNvSpPr>
            <a:spLocks noGrp="1"/>
          </p:cNvSpPr>
          <p:nvPr>
            <p:ph type="sldNum" sz="quarter" idx="4"/>
          </p:nvPr>
        </p:nvSpPr>
        <p:spPr>
          <a:xfrm>
            <a:off x="12643" y="6544267"/>
            <a:ext cx="322724" cy="121505"/>
          </a:xfrm>
          <a:prstGeom prst="rect">
            <a:avLst/>
          </a:prstGeom>
        </p:spPr>
        <p:txBody>
          <a:bodyPr vert="horz" wrap="none" lIns="0" tIns="0" rIns="0" bIns="0" rtlCol="0" anchor="ctr">
            <a:noAutofit/>
          </a:bodyPr>
          <a:lstStyle>
            <a:lvl1pPr algn="r">
              <a:defRPr sz="1000" b="0" i="0">
                <a:solidFill>
                  <a:schemeClr val="bg1"/>
                </a:solidFill>
                <a:latin typeface="Poppins" pitchFamily="2" charset="77"/>
              </a:defRPr>
            </a:lvl1pPr>
          </a:lstStyle>
          <a:p>
            <a:fld id="{A80BE5A4-50FC-9C48-ABA9-0EF2240C066B}" type="slidenum">
              <a:rPr lang="en-US" smtClean="0"/>
              <a:pPr/>
              <a:t>‹#›</a:t>
            </a:fld>
            <a:endParaRPr lang="en-US"/>
          </a:p>
        </p:txBody>
      </p:sp>
      <p:sp>
        <p:nvSpPr>
          <p:cNvPr id="2" name="Title Placeholder 1">
            <a:extLst>
              <a:ext uri="{FF2B5EF4-FFF2-40B4-BE49-F238E27FC236}">
                <a16:creationId xmlns:a16="http://schemas.microsoft.com/office/drawing/2014/main" id="{CFB4A986-D738-8831-3162-1559631BC41A}"/>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bg1"/>
                </a:solidFill>
              </a:defRPr>
            </a:lvl1pPr>
          </a:lstStyle>
          <a:p>
            <a:r>
              <a:rPr lang="en-GB"/>
              <a:t>Click to edit Master title style</a:t>
            </a:r>
            <a:endParaRPr lang="en-US"/>
          </a:p>
        </p:txBody>
      </p:sp>
      <p:sp>
        <p:nvSpPr>
          <p:cNvPr id="3" name="Text Placeholder 26">
            <a:extLst>
              <a:ext uri="{FF2B5EF4-FFF2-40B4-BE49-F238E27FC236}">
                <a16:creationId xmlns:a16="http://schemas.microsoft.com/office/drawing/2014/main" id="{CAA2FEDE-CE62-0B15-9662-94E24FB4DDD5}"/>
              </a:ext>
            </a:extLst>
          </p:cNvPr>
          <p:cNvSpPr>
            <a:spLocks noGrp="1"/>
          </p:cNvSpPr>
          <p:nvPr>
            <p:ph type="body" sz="quarter" idx="14"/>
          </p:nvPr>
        </p:nvSpPr>
        <p:spPr>
          <a:xfrm>
            <a:off x="881069" y="2878656"/>
            <a:ext cx="3311369" cy="216983"/>
          </a:xfrm>
        </p:spPr>
        <p:txBody>
          <a:bodyPr/>
          <a:lstStyle>
            <a:lvl1pPr marL="0" indent="0">
              <a:buNone/>
              <a:defRPr sz="1400" b="1"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4" name="Text Placeholder 28">
            <a:extLst>
              <a:ext uri="{FF2B5EF4-FFF2-40B4-BE49-F238E27FC236}">
                <a16:creationId xmlns:a16="http://schemas.microsoft.com/office/drawing/2014/main" id="{1827162C-4E54-186F-6AA3-518EC8C28E67}"/>
              </a:ext>
            </a:extLst>
          </p:cNvPr>
          <p:cNvSpPr>
            <a:spLocks noGrp="1"/>
          </p:cNvSpPr>
          <p:nvPr>
            <p:ph type="body" sz="quarter" idx="15"/>
          </p:nvPr>
        </p:nvSpPr>
        <p:spPr>
          <a:xfrm>
            <a:off x="881068" y="3353974"/>
            <a:ext cx="3311369" cy="1422001"/>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722968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rc Picture Whit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BBE713C-9987-E92C-252A-977DC5D5D5C9}"/>
              </a:ext>
            </a:extLst>
          </p:cNvPr>
          <p:cNvSpPr>
            <a:spLocks noGrp="1"/>
          </p:cNvSpPr>
          <p:nvPr>
            <p:ph type="pic" sz="quarter" idx="10"/>
          </p:nvPr>
        </p:nvSpPr>
        <p:spPr>
          <a:xfrm>
            <a:off x="5566348" y="0"/>
            <a:ext cx="6625653" cy="6858000"/>
          </a:xfrm>
          <a:custGeom>
            <a:avLst/>
            <a:gdLst>
              <a:gd name="connsiteX0" fmla="*/ 3417093 w 6625653"/>
              <a:gd name="connsiteY0" fmla="*/ 0 h 6858000"/>
              <a:gd name="connsiteX1" fmla="*/ 3429000 w 6625653"/>
              <a:gd name="connsiteY1" fmla="*/ 0 h 6858000"/>
              <a:gd name="connsiteX2" fmla="*/ 6625653 w 6625653"/>
              <a:gd name="connsiteY2" fmla="*/ 0 h 6858000"/>
              <a:gd name="connsiteX3" fmla="*/ 6625653 w 6625653"/>
              <a:gd name="connsiteY3" fmla="*/ 6858000 h 6858000"/>
              <a:gd name="connsiteX4" fmla="*/ 3429000 w 6625653"/>
              <a:gd name="connsiteY4" fmla="*/ 6858000 h 6858000"/>
              <a:gd name="connsiteX5" fmla="*/ 3417093 w 6625653"/>
              <a:gd name="connsiteY5" fmla="*/ 6858000 h 6858000"/>
              <a:gd name="connsiteX6" fmla="*/ 3417093 w 6625653"/>
              <a:gd name="connsiteY6" fmla="*/ 6857699 h 6858000"/>
              <a:gd name="connsiteX7" fmla="*/ 3252544 w 6625653"/>
              <a:gd name="connsiteY7" fmla="*/ 6853538 h 6858000"/>
              <a:gd name="connsiteX8" fmla="*/ 0 w 6625653"/>
              <a:gd name="connsiteY8" fmla="*/ 3429000 h 6858000"/>
              <a:gd name="connsiteX9" fmla="*/ 3252544 w 6625653"/>
              <a:gd name="connsiteY9" fmla="*/ 4462 h 6858000"/>
              <a:gd name="connsiteX10" fmla="*/ 3417093 w 6625653"/>
              <a:gd name="connsiteY10" fmla="*/ 3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5653" h="6858000">
                <a:moveTo>
                  <a:pt x="3417093" y="0"/>
                </a:moveTo>
                <a:lnTo>
                  <a:pt x="3429000" y="0"/>
                </a:lnTo>
                <a:lnTo>
                  <a:pt x="6625653" y="0"/>
                </a:lnTo>
                <a:lnTo>
                  <a:pt x="6625653" y="6858000"/>
                </a:lnTo>
                <a:lnTo>
                  <a:pt x="3429000" y="6858000"/>
                </a:lnTo>
                <a:lnTo>
                  <a:pt x="3417093" y="6858000"/>
                </a:lnTo>
                <a:lnTo>
                  <a:pt x="3417093" y="6857699"/>
                </a:lnTo>
                <a:lnTo>
                  <a:pt x="3252544" y="6853538"/>
                </a:lnTo>
                <a:cubicBezTo>
                  <a:pt x="1440764" y="6761699"/>
                  <a:pt x="0" y="5263604"/>
                  <a:pt x="0" y="3429000"/>
                </a:cubicBezTo>
                <a:cubicBezTo>
                  <a:pt x="0" y="1594397"/>
                  <a:pt x="1440764" y="96301"/>
                  <a:pt x="3252544" y="4462"/>
                </a:cubicBezTo>
                <a:lnTo>
                  <a:pt x="3417093" y="301"/>
                </a:lnTo>
                <a:close/>
              </a:path>
            </a:pathLst>
          </a:custGeom>
          <a:solidFill>
            <a:schemeClr val="bg1">
              <a:lumMod val="85000"/>
            </a:schemeClr>
          </a:solidFill>
        </p:spPr>
        <p:txBody>
          <a:bodyPr wrap="square" anchor="ctr">
            <a:noAutofit/>
          </a:bodyPr>
          <a:lstStyle>
            <a:lvl1pPr marL="0" indent="0" algn="ctr">
              <a:buNone/>
              <a:defRPr sz="4400"/>
            </a:lvl1pPr>
          </a:lstStyle>
          <a:p>
            <a:endParaRPr lang="en-US"/>
          </a:p>
        </p:txBody>
      </p:sp>
      <p:grpSp>
        <p:nvGrpSpPr>
          <p:cNvPr id="13" name="Group 12">
            <a:extLst>
              <a:ext uri="{FF2B5EF4-FFF2-40B4-BE49-F238E27FC236}">
                <a16:creationId xmlns:a16="http://schemas.microsoft.com/office/drawing/2014/main" id="{0ACB9016-40B6-AE70-EF51-44302A7B922E}"/>
              </a:ext>
            </a:extLst>
          </p:cNvPr>
          <p:cNvGrpSpPr/>
          <p:nvPr userDrawn="1"/>
        </p:nvGrpSpPr>
        <p:grpSpPr>
          <a:xfrm>
            <a:off x="284952" y="242416"/>
            <a:ext cx="596117" cy="375468"/>
            <a:chOff x="-1468528" y="-2319337"/>
            <a:chExt cx="2606578" cy="1641768"/>
          </a:xfrm>
          <a:solidFill>
            <a:schemeClr val="tx1"/>
          </a:solidFill>
        </p:grpSpPr>
        <p:sp>
          <p:nvSpPr>
            <p:cNvPr id="14" name="Freeform 13">
              <a:extLst>
                <a:ext uri="{FF2B5EF4-FFF2-40B4-BE49-F238E27FC236}">
                  <a16:creationId xmlns:a16="http://schemas.microsoft.com/office/drawing/2014/main" id="{E75E1C87-74DE-699E-138F-415B720E9977}"/>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B104563-7537-ED52-93D2-3808CCF2624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0F34AE4-EA59-99D6-BE82-141BCED72C5E}"/>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p>
          </p:txBody>
        </p:sp>
      </p:grpSp>
      <p:sp>
        <p:nvSpPr>
          <p:cNvPr id="17" name="object 6">
            <a:extLst>
              <a:ext uri="{FF2B5EF4-FFF2-40B4-BE49-F238E27FC236}">
                <a16:creationId xmlns:a16="http://schemas.microsoft.com/office/drawing/2014/main" id="{740F7A07-1D30-9D4F-F94F-FBBD8C33D395}"/>
              </a:ext>
            </a:extLst>
          </p:cNvPr>
          <p:cNvSpPr/>
          <p:nvPr userDrawn="1"/>
        </p:nvSpPr>
        <p:spPr>
          <a:xfrm>
            <a:off x="-6896" y="5812972"/>
            <a:ext cx="1149896" cy="1044010"/>
          </a:xfrm>
          <a:custGeom>
            <a:avLst/>
            <a:gdLst/>
            <a:ahLst/>
            <a:cxnLst/>
            <a:rect l="l" t="t" r="r" b="b"/>
            <a:pathLst>
              <a:path w="1868805" h="1696720">
                <a:moveTo>
                  <a:pt x="0" y="0"/>
                </a:moveTo>
                <a:lnTo>
                  <a:pt x="0" y="683884"/>
                </a:lnTo>
                <a:lnTo>
                  <a:pt x="50971" y="684928"/>
                </a:lnTo>
                <a:lnTo>
                  <a:pt x="101362" y="688029"/>
                </a:lnTo>
                <a:lnTo>
                  <a:pt x="151124" y="693143"/>
                </a:lnTo>
                <a:lnTo>
                  <a:pt x="200207" y="700223"/>
                </a:lnTo>
                <a:lnTo>
                  <a:pt x="248561" y="709227"/>
                </a:lnTo>
                <a:lnTo>
                  <a:pt x="296137" y="720107"/>
                </a:lnTo>
                <a:lnTo>
                  <a:pt x="342885" y="732820"/>
                </a:lnTo>
                <a:lnTo>
                  <a:pt x="388755" y="747320"/>
                </a:lnTo>
                <a:lnTo>
                  <a:pt x="433698" y="763563"/>
                </a:lnTo>
                <a:lnTo>
                  <a:pt x="477664" y="781503"/>
                </a:lnTo>
                <a:lnTo>
                  <a:pt x="520604" y="801095"/>
                </a:lnTo>
                <a:lnTo>
                  <a:pt x="562468" y="822294"/>
                </a:lnTo>
                <a:lnTo>
                  <a:pt x="603206" y="845056"/>
                </a:lnTo>
                <a:lnTo>
                  <a:pt x="642769" y="869336"/>
                </a:lnTo>
                <a:lnTo>
                  <a:pt x="681107" y="895087"/>
                </a:lnTo>
                <a:lnTo>
                  <a:pt x="718170" y="922266"/>
                </a:lnTo>
                <a:lnTo>
                  <a:pt x="753909" y="950828"/>
                </a:lnTo>
                <a:lnTo>
                  <a:pt x="788274" y="980726"/>
                </a:lnTo>
                <a:lnTo>
                  <a:pt x="821216" y="1011917"/>
                </a:lnTo>
                <a:lnTo>
                  <a:pt x="852684" y="1044355"/>
                </a:lnTo>
                <a:lnTo>
                  <a:pt x="882630" y="1077996"/>
                </a:lnTo>
                <a:lnTo>
                  <a:pt x="911004" y="1112794"/>
                </a:lnTo>
                <a:lnTo>
                  <a:pt x="937755" y="1148704"/>
                </a:lnTo>
                <a:lnTo>
                  <a:pt x="962835" y="1185682"/>
                </a:lnTo>
                <a:lnTo>
                  <a:pt x="986194" y="1223682"/>
                </a:lnTo>
                <a:lnTo>
                  <a:pt x="1007782" y="1262659"/>
                </a:lnTo>
                <a:lnTo>
                  <a:pt x="1027550" y="1302568"/>
                </a:lnTo>
                <a:lnTo>
                  <a:pt x="1045447" y="1343365"/>
                </a:lnTo>
                <a:lnTo>
                  <a:pt x="1061425" y="1385004"/>
                </a:lnTo>
                <a:lnTo>
                  <a:pt x="1075433" y="1427441"/>
                </a:lnTo>
                <a:lnTo>
                  <a:pt x="1087422" y="1470630"/>
                </a:lnTo>
                <a:lnTo>
                  <a:pt x="1097343" y="1514526"/>
                </a:lnTo>
                <a:lnTo>
                  <a:pt x="1105146" y="1559084"/>
                </a:lnTo>
                <a:lnTo>
                  <a:pt x="1110780" y="1604260"/>
                </a:lnTo>
                <a:lnTo>
                  <a:pt x="1114198" y="1650008"/>
                </a:lnTo>
                <a:lnTo>
                  <a:pt x="1115348" y="1696283"/>
                </a:lnTo>
                <a:lnTo>
                  <a:pt x="1868623" y="1696283"/>
                </a:lnTo>
                <a:lnTo>
                  <a:pt x="1867950" y="1650426"/>
                </a:lnTo>
                <a:lnTo>
                  <a:pt x="1865942" y="1604865"/>
                </a:lnTo>
                <a:lnTo>
                  <a:pt x="1862617" y="1559617"/>
                </a:lnTo>
                <a:lnTo>
                  <a:pt x="1857991" y="1514696"/>
                </a:lnTo>
                <a:lnTo>
                  <a:pt x="1852081" y="1470119"/>
                </a:lnTo>
                <a:lnTo>
                  <a:pt x="1844905" y="1425900"/>
                </a:lnTo>
                <a:lnTo>
                  <a:pt x="1836479" y="1382056"/>
                </a:lnTo>
                <a:lnTo>
                  <a:pt x="1826822" y="1338601"/>
                </a:lnTo>
                <a:lnTo>
                  <a:pt x="1815949" y="1295552"/>
                </a:lnTo>
                <a:lnTo>
                  <a:pt x="1803878" y="1252923"/>
                </a:lnTo>
                <a:lnTo>
                  <a:pt x="1790626" y="1210731"/>
                </a:lnTo>
                <a:lnTo>
                  <a:pt x="1776211" y="1168990"/>
                </a:lnTo>
                <a:lnTo>
                  <a:pt x="1760648" y="1127717"/>
                </a:lnTo>
                <a:lnTo>
                  <a:pt x="1743956" y="1086926"/>
                </a:lnTo>
                <a:lnTo>
                  <a:pt x="1726151" y="1046634"/>
                </a:lnTo>
                <a:lnTo>
                  <a:pt x="1707251" y="1006856"/>
                </a:lnTo>
                <a:lnTo>
                  <a:pt x="1687272" y="967606"/>
                </a:lnTo>
                <a:lnTo>
                  <a:pt x="1666232" y="928902"/>
                </a:lnTo>
                <a:lnTo>
                  <a:pt x="1644148" y="890758"/>
                </a:lnTo>
                <a:lnTo>
                  <a:pt x="1621037" y="853190"/>
                </a:lnTo>
                <a:lnTo>
                  <a:pt x="1596915" y="816213"/>
                </a:lnTo>
                <a:lnTo>
                  <a:pt x="1571801" y="779843"/>
                </a:lnTo>
                <a:lnTo>
                  <a:pt x="1545710" y="744095"/>
                </a:lnTo>
                <a:lnTo>
                  <a:pt x="1518661" y="708985"/>
                </a:lnTo>
                <a:lnTo>
                  <a:pt x="1490671" y="674528"/>
                </a:lnTo>
                <a:lnTo>
                  <a:pt x="1461755" y="640740"/>
                </a:lnTo>
                <a:lnTo>
                  <a:pt x="1431932" y="607637"/>
                </a:lnTo>
                <a:lnTo>
                  <a:pt x="1401219" y="575233"/>
                </a:lnTo>
                <a:lnTo>
                  <a:pt x="1369632" y="543545"/>
                </a:lnTo>
                <a:lnTo>
                  <a:pt x="1337189" y="512587"/>
                </a:lnTo>
                <a:lnTo>
                  <a:pt x="1303907" y="482376"/>
                </a:lnTo>
                <a:lnTo>
                  <a:pt x="1269803" y="452927"/>
                </a:lnTo>
                <a:lnTo>
                  <a:pt x="1234893" y="424255"/>
                </a:lnTo>
                <a:lnTo>
                  <a:pt x="1199196" y="396376"/>
                </a:lnTo>
                <a:lnTo>
                  <a:pt x="1162728" y="369305"/>
                </a:lnTo>
                <a:lnTo>
                  <a:pt x="1125507" y="343059"/>
                </a:lnTo>
                <a:lnTo>
                  <a:pt x="1087549" y="317651"/>
                </a:lnTo>
                <a:lnTo>
                  <a:pt x="1048871" y="293099"/>
                </a:lnTo>
                <a:lnTo>
                  <a:pt x="1009491" y="269417"/>
                </a:lnTo>
                <a:lnTo>
                  <a:pt x="969425" y="246620"/>
                </a:lnTo>
                <a:lnTo>
                  <a:pt x="928691" y="224725"/>
                </a:lnTo>
                <a:lnTo>
                  <a:pt x="887306" y="203748"/>
                </a:lnTo>
                <a:lnTo>
                  <a:pt x="845287" y="183702"/>
                </a:lnTo>
                <a:lnTo>
                  <a:pt x="802651" y="164604"/>
                </a:lnTo>
                <a:lnTo>
                  <a:pt x="759415" y="146470"/>
                </a:lnTo>
                <a:lnTo>
                  <a:pt x="715596" y="129315"/>
                </a:lnTo>
                <a:lnTo>
                  <a:pt x="671212" y="113154"/>
                </a:lnTo>
                <a:lnTo>
                  <a:pt x="626279" y="98003"/>
                </a:lnTo>
                <a:lnTo>
                  <a:pt x="580814" y="83878"/>
                </a:lnTo>
                <a:lnTo>
                  <a:pt x="534835" y="70793"/>
                </a:lnTo>
                <a:lnTo>
                  <a:pt x="488359" y="58765"/>
                </a:lnTo>
                <a:lnTo>
                  <a:pt x="441402" y="47809"/>
                </a:lnTo>
                <a:lnTo>
                  <a:pt x="393982" y="37940"/>
                </a:lnTo>
                <a:lnTo>
                  <a:pt x="346116" y="29174"/>
                </a:lnTo>
                <a:lnTo>
                  <a:pt x="297821" y="21527"/>
                </a:lnTo>
                <a:lnTo>
                  <a:pt x="249114" y="15014"/>
                </a:lnTo>
                <a:lnTo>
                  <a:pt x="200013" y="9650"/>
                </a:lnTo>
                <a:lnTo>
                  <a:pt x="150533" y="5451"/>
                </a:lnTo>
                <a:lnTo>
                  <a:pt x="100693" y="2433"/>
                </a:lnTo>
                <a:lnTo>
                  <a:pt x="50510" y="610"/>
                </a:lnTo>
                <a:lnTo>
                  <a:pt x="0" y="0"/>
                </a:lnTo>
                <a:close/>
              </a:path>
            </a:pathLst>
          </a:custGeom>
          <a:solidFill>
            <a:schemeClr val="accent5"/>
          </a:solidFill>
        </p:spPr>
        <p:txBody>
          <a:bodyPr wrap="square" lIns="0" tIns="0" rIns="0" bIns="0" rtlCol="0"/>
          <a:lstStyle/>
          <a:p>
            <a:endParaRPr>
              <a:solidFill>
                <a:schemeClr val="tx1"/>
              </a:solidFill>
            </a:endParaRPr>
          </a:p>
        </p:txBody>
      </p:sp>
      <p:sp>
        <p:nvSpPr>
          <p:cNvPr id="18" name="object 6">
            <a:extLst>
              <a:ext uri="{FF2B5EF4-FFF2-40B4-BE49-F238E27FC236}">
                <a16:creationId xmlns:a16="http://schemas.microsoft.com/office/drawing/2014/main" id="{BBE25668-222D-6AA2-E916-BE18B96090CF}"/>
              </a:ext>
            </a:extLst>
          </p:cNvPr>
          <p:cNvSpPr/>
          <p:nvPr userDrawn="1"/>
        </p:nvSpPr>
        <p:spPr>
          <a:xfrm>
            <a:off x="-6896" y="5812972"/>
            <a:ext cx="1149896" cy="1044010"/>
          </a:xfrm>
          <a:custGeom>
            <a:avLst/>
            <a:gdLst/>
            <a:ahLst/>
            <a:cxnLst/>
            <a:rect l="l" t="t" r="r" b="b"/>
            <a:pathLst>
              <a:path w="1868805" h="1696720">
                <a:moveTo>
                  <a:pt x="0" y="0"/>
                </a:moveTo>
                <a:lnTo>
                  <a:pt x="0" y="683884"/>
                </a:lnTo>
                <a:lnTo>
                  <a:pt x="50971" y="684928"/>
                </a:lnTo>
                <a:lnTo>
                  <a:pt x="101362" y="688029"/>
                </a:lnTo>
                <a:lnTo>
                  <a:pt x="151124" y="693143"/>
                </a:lnTo>
                <a:lnTo>
                  <a:pt x="200207" y="700223"/>
                </a:lnTo>
                <a:lnTo>
                  <a:pt x="248561" y="709227"/>
                </a:lnTo>
                <a:lnTo>
                  <a:pt x="296137" y="720107"/>
                </a:lnTo>
                <a:lnTo>
                  <a:pt x="342885" y="732820"/>
                </a:lnTo>
                <a:lnTo>
                  <a:pt x="388755" y="747320"/>
                </a:lnTo>
                <a:lnTo>
                  <a:pt x="433698" y="763563"/>
                </a:lnTo>
                <a:lnTo>
                  <a:pt x="477664" y="781503"/>
                </a:lnTo>
                <a:lnTo>
                  <a:pt x="520604" y="801095"/>
                </a:lnTo>
                <a:lnTo>
                  <a:pt x="562468" y="822294"/>
                </a:lnTo>
                <a:lnTo>
                  <a:pt x="603206" y="845056"/>
                </a:lnTo>
                <a:lnTo>
                  <a:pt x="642769" y="869336"/>
                </a:lnTo>
                <a:lnTo>
                  <a:pt x="681107" y="895087"/>
                </a:lnTo>
                <a:lnTo>
                  <a:pt x="718170" y="922266"/>
                </a:lnTo>
                <a:lnTo>
                  <a:pt x="753909" y="950828"/>
                </a:lnTo>
                <a:lnTo>
                  <a:pt x="788274" y="980726"/>
                </a:lnTo>
                <a:lnTo>
                  <a:pt x="821216" y="1011917"/>
                </a:lnTo>
                <a:lnTo>
                  <a:pt x="852684" y="1044355"/>
                </a:lnTo>
                <a:lnTo>
                  <a:pt x="882630" y="1077996"/>
                </a:lnTo>
                <a:lnTo>
                  <a:pt x="911004" y="1112794"/>
                </a:lnTo>
                <a:lnTo>
                  <a:pt x="937755" y="1148704"/>
                </a:lnTo>
                <a:lnTo>
                  <a:pt x="962835" y="1185682"/>
                </a:lnTo>
                <a:lnTo>
                  <a:pt x="986194" y="1223682"/>
                </a:lnTo>
                <a:lnTo>
                  <a:pt x="1007782" y="1262659"/>
                </a:lnTo>
                <a:lnTo>
                  <a:pt x="1027550" y="1302568"/>
                </a:lnTo>
                <a:lnTo>
                  <a:pt x="1045447" y="1343365"/>
                </a:lnTo>
                <a:lnTo>
                  <a:pt x="1061425" y="1385004"/>
                </a:lnTo>
                <a:lnTo>
                  <a:pt x="1075433" y="1427441"/>
                </a:lnTo>
                <a:lnTo>
                  <a:pt x="1087422" y="1470630"/>
                </a:lnTo>
                <a:lnTo>
                  <a:pt x="1097343" y="1514526"/>
                </a:lnTo>
                <a:lnTo>
                  <a:pt x="1105146" y="1559084"/>
                </a:lnTo>
                <a:lnTo>
                  <a:pt x="1110780" y="1604260"/>
                </a:lnTo>
                <a:lnTo>
                  <a:pt x="1114198" y="1650008"/>
                </a:lnTo>
                <a:lnTo>
                  <a:pt x="1115348" y="1696283"/>
                </a:lnTo>
                <a:lnTo>
                  <a:pt x="1868623" y="1696283"/>
                </a:lnTo>
                <a:lnTo>
                  <a:pt x="1867950" y="1650426"/>
                </a:lnTo>
                <a:lnTo>
                  <a:pt x="1865942" y="1604865"/>
                </a:lnTo>
                <a:lnTo>
                  <a:pt x="1862617" y="1559617"/>
                </a:lnTo>
                <a:lnTo>
                  <a:pt x="1857991" y="1514696"/>
                </a:lnTo>
                <a:lnTo>
                  <a:pt x="1852081" y="1470119"/>
                </a:lnTo>
                <a:lnTo>
                  <a:pt x="1844905" y="1425900"/>
                </a:lnTo>
                <a:lnTo>
                  <a:pt x="1836479" y="1382056"/>
                </a:lnTo>
                <a:lnTo>
                  <a:pt x="1826822" y="1338601"/>
                </a:lnTo>
                <a:lnTo>
                  <a:pt x="1815949" y="1295552"/>
                </a:lnTo>
                <a:lnTo>
                  <a:pt x="1803878" y="1252923"/>
                </a:lnTo>
                <a:lnTo>
                  <a:pt x="1790626" y="1210731"/>
                </a:lnTo>
                <a:lnTo>
                  <a:pt x="1776211" y="1168990"/>
                </a:lnTo>
                <a:lnTo>
                  <a:pt x="1760648" y="1127717"/>
                </a:lnTo>
                <a:lnTo>
                  <a:pt x="1743956" y="1086926"/>
                </a:lnTo>
                <a:lnTo>
                  <a:pt x="1726151" y="1046634"/>
                </a:lnTo>
                <a:lnTo>
                  <a:pt x="1707251" y="1006856"/>
                </a:lnTo>
                <a:lnTo>
                  <a:pt x="1687272" y="967606"/>
                </a:lnTo>
                <a:lnTo>
                  <a:pt x="1666232" y="928902"/>
                </a:lnTo>
                <a:lnTo>
                  <a:pt x="1644148" y="890758"/>
                </a:lnTo>
                <a:lnTo>
                  <a:pt x="1621037" y="853190"/>
                </a:lnTo>
                <a:lnTo>
                  <a:pt x="1596915" y="816213"/>
                </a:lnTo>
                <a:lnTo>
                  <a:pt x="1571801" y="779843"/>
                </a:lnTo>
                <a:lnTo>
                  <a:pt x="1545710" y="744095"/>
                </a:lnTo>
                <a:lnTo>
                  <a:pt x="1518661" y="708985"/>
                </a:lnTo>
                <a:lnTo>
                  <a:pt x="1490671" y="674528"/>
                </a:lnTo>
                <a:lnTo>
                  <a:pt x="1461755" y="640740"/>
                </a:lnTo>
                <a:lnTo>
                  <a:pt x="1431932" y="607637"/>
                </a:lnTo>
                <a:lnTo>
                  <a:pt x="1401219" y="575233"/>
                </a:lnTo>
                <a:lnTo>
                  <a:pt x="1369632" y="543545"/>
                </a:lnTo>
                <a:lnTo>
                  <a:pt x="1337189" y="512587"/>
                </a:lnTo>
                <a:lnTo>
                  <a:pt x="1303907" y="482376"/>
                </a:lnTo>
                <a:lnTo>
                  <a:pt x="1269803" y="452927"/>
                </a:lnTo>
                <a:lnTo>
                  <a:pt x="1234893" y="424255"/>
                </a:lnTo>
                <a:lnTo>
                  <a:pt x="1199196" y="396376"/>
                </a:lnTo>
                <a:lnTo>
                  <a:pt x="1162728" y="369305"/>
                </a:lnTo>
                <a:lnTo>
                  <a:pt x="1125507" y="343059"/>
                </a:lnTo>
                <a:lnTo>
                  <a:pt x="1087549" y="317651"/>
                </a:lnTo>
                <a:lnTo>
                  <a:pt x="1048871" y="293099"/>
                </a:lnTo>
                <a:lnTo>
                  <a:pt x="1009491" y="269417"/>
                </a:lnTo>
                <a:lnTo>
                  <a:pt x="969425" y="246620"/>
                </a:lnTo>
                <a:lnTo>
                  <a:pt x="928691" y="224725"/>
                </a:lnTo>
                <a:lnTo>
                  <a:pt x="887306" y="203748"/>
                </a:lnTo>
                <a:lnTo>
                  <a:pt x="845287" y="183702"/>
                </a:lnTo>
                <a:lnTo>
                  <a:pt x="802651" y="164604"/>
                </a:lnTo>
                <a:lnTo>
                  <a:pt x="759415" y="146470"/>
                </a:lnTo>
                <a:lnTo>
                  <a:pt x="715596" y="129315"/>
                </a:lnTo>
                <a:lnTo>
                  <a:pt x="671212" y="113154"/>
                </a:lnTo>
                <a:lnTo>
                  <a:pt x="626279" y="98003"/>
                </a:lnTo>
                <a:lnTo>
                  <a:pt x="580814" y="83878"/>
                </a:lnTo>
                <a:lnTo>
                  <a:pt x="534835" y="70793"/>
                </a:lnTo>
                <a:lnTo>
                  <a:pt x="488359" y="58765"/>
                </a:lnTo>
                <a:lnTo>
                  <a:pt x="441402" y="47809"/>
                </a:lnTo>
                <a:lnTo>
                  <a:pt x="393982" y="37940"/>
                </a:lnTo>
                <a:lnTo>
                  <a:pt x="346116" y="29174"/>
                </a:lnTo>
                <a:lnTo>
                  <a:pt x="297821" y="21527"/>
                </a:lnTo>
                <a:lnTo>
                  <a:pt x="249114" y="15014"/>
                </a:lnTo>
                <a:lnTo>
                  <a:pt x="200013" y="9650"/>
                </a:lnTo>
                <a:lnTo>
                  <a:pt x="150533" y="5451"/>
                </a:lnTo>
                <a:lnTo>
                  <a:pt x="100693" y="2433"/>
                </a:lnTo>
                <a:lnTo>
                  <a:pt x="50510" y="610"/>
                </a:lnTo>
                <a:lnTo>
                  <a:pt x="0" y="0"/>
                </a:lnTo>
                <a:close/>
              </a:path>
            </a:pathLst>
          </a:custGeom>
          <a:solidFill>
            <a:schemeClr val="accent6"/>
          </a:solidFill>
        </p:spPr>
        <p:txBody>
          <a:bodyPr wrap="square" lIns="0" tIns="0" rIns="0" bIns="0" rtlCol="0"/>
          <a:lstStyle/>
          <a:p>
            <a:endParaRPr>
              <a:solidFill>
                <a:schemeClr val="tx1"/>
              </a:solidFill>
            </a:endParaRPr>
          </a:p>
        </p:txBody>
      </p:sp>
      <p:sp>
        <p:nvSpPr>
          <p:cNvPr id="19" name="Date Placeholder 3">
            <a:extLst>
              <a:ext uri="{FF2B5EF4-FFF2-40B4-BE49-F238E27FC236}">
                <a16:creationId xmlns:a16="http://schemas.microsoft.com/office/drawing/2014/main" id="{585B1F29-BBE2-80CA-66D3-8F927D86A7B7}"/>
              </a:ext>
            </a:extLst>
          </p:cNvPr>
          <p:cNvSpPr>
            <a:spLocks noGrp="1"/>
          </p:cNvSpPr>
          <p:nvPr>
            <p:ph type="dt" sz="half" idx="2"/>
          </p:nvPr>
        </p:nvSpPr>
        <p:spPr>
          <a:xfrm>
            <a:off x="7401015" y="6542722"/>
            <a:ext cx="2743200" cy="123050"/>
          </a:xfrm>
          <a:prstGeom prst="rect">
            <a:avLst/>
          </a:prstGeom>
        </p:spPr>
        <p:txBody>
          <a:bodyPr vert="horz" lIns="0" tIns="0" rIns="0" bIns="0" rtlCol="0" anchor="ctr">
            <a:noAutofit/>
          </a:bodyPr>
          <a:lstStyle>
            <a:lvl1pPr algn="l">
              <a:defRPr sz="1000" b="0" i="0">
                <a:solidFill>
                  <a:schemeClr val="tx1"/>
                </a:solidFill>
                <a:latin typeface="Poppins" pitchFamily="2" charset="77"/>
              </a:defRPr>
            </a:lvl1pPr>
          </a:lstStyle>
          <a:p>
            <a:fld id="{BD027D24-124C-4F49-82A0-9C5222E75C66}" type="datetimeFigureOut">
              <a:rPr lang="en-US" smtClean="0"/>
              <a:pPr/>
              <a:t>1/9/2024</a:t>
            </a:fld>
            <a:endParaRPr lang="en-US"/>
          </a:p>
        </p:txBody>
      </p:sp>
      <p:sp>
        <p:nvSpPr>
          <p:cNvPr id="20" name="Footer Placeholder 4">
            <a:extLst>
              <a:ext uri="{FF2B5EF4-FFF2-40B4-BE49-F238E27FC236}">
                <a16:creationId xmlns:a16="http://schemas.microsoft.com/office/drawing/2014/main" id="{E9DE6A17-237C-8D12-E6FA-6472B4E37F04}"/>
              </a:ext>
            </a:extLst>
          </p:cNvPr>
          <p:cNvSpPr>
            <a:spLocks noGrp="1"/>
          </p:cNvSpPr>
          <p:nvPr>
            <p:ph type="ftr" sz="quarter" idx="3"/>
          </p:nvPr>
        </p:nvSpPr>
        <p:spPr>
          <a:xfrm>
            <a:off x="1824565" y="6542722"/>
            <a:ext cx="4114800" cy="123050"/>
          </a:xfrm>
          <a:prstGeom prst="rect">
            <a:avLst/>
          </a:prstGeom>
        </p:spPr>
        <p:txBody>
          <a:bodyPr vert="horz" lIns="0" tIns="0" rIns="0" bIns="0" rtlCol="0" anchor="ctr">
            <a:noAutofit/>
          </a:bodyPr>
          <a:lstStyle>
            <a:lvl1pPr algn="ctr">
              <a:defRPr sz="1000" b="0" i="0">
                <a:solidFill>
                  <a:schemeClr val="tx1"/>
                </a:solidFill>
                <a:latin typeface="Poppins" pitchFamily="2" charset="77"/>
              </a:defRPr>
            </a:lvl1pPr>
          </a:lstStyle>
          <a:p>
            <a:endParaRPr lang="en-US"/>
          </a:p>
        </p:txBody>
      </p:sp>
      <p:sp>
        <p:nvSpPr>
          <p:cNvPr id="21" name="Slide Number Placeholder 5">
            <a:extLst>
              <a:ext uri="{FF2B5EF4-FFF2-40B4-BE49-F238E27FC236}">
                <a16:creationId xmlns:a16="http://schemas.microsoft.com/office/drawing/2014/main" id="{C894A426-66A2-4446-9FDF-29AE763238DA}"/>
              </a:ext>
            </a:extLst>
          </p:cNvPr>
          <p:cNvSpPr>
            <a:spLocks noGrp="1"/>
          </p:cNvSpPr>
          <p:nvPr>
            <p:ph type="sldNum" sz="quarter" idx="4"/>
          </p:nvPr>
        </p:nvSpPr>
        <p:spPr>
          <a:xfrm>
            <a:off x="12643" y="6544267"/>
            <a:ext cx="322724" cy="121505"/>
          </a:xfrm>
          <a:prstGeom prst="rect">
            <a:avLst/>
          </a:prstGeom>
        </p:spPr>
        <p:txBody>
          <a:bodyPr vert="horz" wrap="none" lIns="0" tIns="0" rIns="0" bIns="0" rtlCol="0" anchor="ctr">
            <a:noAutofit/>
          </a:bodyPr>
          <a:lstStyle>
            <a:lvl1pPr algn="r">
              <a:defRPr sz="1000" b="0" i="0">
                <a:solidFill>
                  <a:schemeClr val="tx1"/>
                </a:solidFill>
                <a:latin typeface="Poppins" pitchFamily="2" charset="77"/>
              </a:defRPr>
            </a:lvl1pPr>
          </a:lstStyle>
          <a:p>
            <a:fld id="{A80BE5A4-50FC-9C48-ABA9-0EF2240C066B}" type="slidenum">
              <a:rPr lang="en-US" smtClean="0"/>
              <a:pPr/>
              <a:t>‹#›</a:t>
            </a:fld>
            <a:endParaRPr lang="en-US"/>
          </a:p>
        </p:txBody>
      </p:sp>
      <p:sp>
        <p:nvSpPr>
          <p:cNvPr id="2" name="Title Placeholder 1">
            <a:extLst>
              <a:ext uri="{FF2B5EF4-FFF2-40B4-BE49-F238E27FC236}">
                <a16:creationId xmlns:a16="http://schemas.microsoft.com/office/drawing/2014/main" id="{DA3A968E-FC5F-1FF2-6371-786A497F9238}"/>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tx1"/>
                </a:solidFill>
              </a:defRPr>
            </a:lvl1pPr>
          </a:lstStyle>
          <a:p>
            <a:r>
              <a:rPr lang="en-GB"/>
              <a:t>Click to edit Master title style</a:t>
            </a:r>
            <a:endParaRPr lang="en-US"/>
          </a:p>
        </p:txBody>
      </p:sp>
      <p:sp>
        <p:nvSpPr>
          <p:cNvPr id="3" name="Text Placeholder 26">
            <a:extLst>
              <a:ext uri="{FF2B5EF4-FFF2-40B4-BE49-F238E27FC236}">
                <a16:creationId xmlns:a16="http://schemas.microsoft.com/office/drawing/2014/main" id="{B23F2BE3-BDF5-8541-5086-63490286F383}"/>
              </a:ext>
            </a:extLst>
          </p:cNvPr>
          <p:cNvSpPr>
            <a:spLocks noGrp="1"/>
          </p:cNvSpPr>
          <p:nvPr>
            <p:ph type="body" sz="quarter" idx="14"/>
          </p:nvPr>
        </p:nvSpPr>
        <p:spPr>
          <a:xfrm>
            <a:off x="881069" y="2878656"/>
            <a:ext cx="3311369"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4" name="Text Placeholder 28">
            <a:extLst>
              <a:ext uri="{FF2B5EF4-FFF2-40B4-BE49-F238E27FC236}">
                <a16:creationId xmlns:a16="http://schemas.microsoft.com/office/drawing/2014/main" id="{7E376BD8-02B2-3942-47AC-90690A19074C}"/>
              </a:ext>
            </a:extLst>
          </p:cNvPr>
          <p:cNvSpPr>
            <a:spLocks noGrp="1"/>
          </p:cNvSpPr>
          <p:nvPr>
            <p:ph type="body" sz="quarter" idx="15"/>
          </p:nvPr>
        </p:nvSpPr>
        <p:spPr>
          <a:xfrm>
            <a:off x="881068" y="3353974"/>
            <a:ext cx="3311369" cy="1422001"/>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11478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Yellow Blue Corner Picture Navy">
    <p:bg>
      <p:bgPr>
        <a:solidFill>
          <a:schemeClr val="tx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3CED482-184A-D62F-243D-D801404A9435}"/>
              </a:ext>
            </a:extLst>
          </p:cNvPr>
          <p:cNvSpPr>
            <a:spLocks noGrp="1"/>
          </p:cNvSpPr>
          <p:nvPr>
            <p:ph type="pic" sz="quarter" idx="10"/>
          </p:nvPr>
        </p:nvSpPr>
        <p:spPr>
          <a:xfrm>
            <a:off x="6140824" y="0"/>
            <a:ext cx="6051176" cy="6858000"/>
          </a:xfrm>
          <a:custGeom>
            <a:avLst/>
            <a:gdLst>
              <a:gd name="connsiteX0" fmla="*/ 0 w 6051176"/>
              <a:gd name="connsiteY0" fmla="*/ 0 h 6858000"/>
              <a:gd name="connsiteX1" fmla="*/ 3038611 w 6051176"/>
              <a:gd name="connsiteY1" fmla="*/ 0 h 6858000"/>
              <a:gd name="connsiteX2" fmla="*/ 6011035 w 6051176"/>
              <a:gd name="connsiteY2" fmla="*/ 3049367 h 6858000"/>
              <a:gd name="connsiteX3" fmla="*/ 6051176 w 6051176"/>
              <a:gd name="connsiteY3" fmla="*/ 3349512 h 6858000"/>
              <a:gd name="connsiteX4" fmla="*/ 6051176 w 6051176"/>
              <a:gd name="connsiteY4" fmla="*/ 6858000 h 6858000"/>
              <a:gd name="connsiteX5" fmla="*/ 3038608 w 6051176"/>
              <a:gd name="connsiteY5" fmla="*/ 6858000 h 6858000"/>
              <a:gd name="connsiteX6" fmla="*/ 2719773 w 6051176"/>
              <a:gd name="connsiteY6" fmla="*/ 6777705 h 6858000"/>
              <a:gd name="connsiteX7" fmla="*/ 6795 w 6051176"/>
              <a:gd name="connsiteY7" fmla="*/ 3137416 h 6858000"/>
              <a:gd name="connsiteX8" fmla="*/ 1 w 6051176"/>
              <a:gd name="connsiteY8" fmla="*/ 3137416 h 6858000"/>
              <a:gd name="connsiteX9" fmla="*/ 1 w 6051176"/>
              <a:gd name="connsiteY9" fmla="*/ 6858000 h 6858000"/>
              <a:gd name="connsiteX10" fmla="*/ 0 w 6051176"/>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51176" h="6858000">
                <a:moveTo>
                  <a:pt x="0" y="0"/>
                </a:moveTo>
                <a:lnTo>
                  <a:pt x="3038611" y="0"/>
                </a:lnTo>
                <a:cubicBezTo>
                  <a:pt x="4550740" y="311356"/>
                  <a:pt x="5737877" y="1523893"/>
                  <a:pt x="6011035" y="3049367"/>
                </a:cubicBezTo>
                <a:lnTo>
                  <a:pt x="6051176" y="3349512"/>
                </a:lnTo>
                <a:lnTo>
                  <a:pt x="6051176" y="6858000"/>
                </a:lnTo>
                <a:lnTo>
                  <a:pt x="3038608" y="6858000"/>
                </a:lnTo>
                <a:lnTo>
                  <a:pt x="2719773" y="6777705"/>
                </a:lnTo>
                <a:cubicBezTo>
                  <a:pt x="1152599" y="6309399"/>
                  <a:pt x="6795" y="4854786"/>
                  <a:pt x="6795" y="3137416"/>
                </a:cubicBezTo>
                <a:lnTo>
                  <a:pt x="1" y="3137416"/>
                </a:lnTo>
                <a:lnTo>
                  <a:pt x="1" y="6858000"/>
                </a:lnTo>
                <a:lnTo>
                  <a:pt x="0" y="6858000"/>
                </a:lnTo>
                <a:close/>
              </a:path>
            </a:pathLst>
          </a:custGeom>
          <a:solidFill>
            <a:schemeClr val="bg1">
              <a:lumMod val="85000"/>
            </a:schemeClr>
          </a:solidFill>
        </p:spPr>
        <p:txBody>
          <a:bodyPr wrap="square" anchor="ctr">
            <a:noAutofit/>
          </a:bodyPr>
          <a:lstStyle>
            <a:lvl1pPr marL="0" indent="0" algn="ctr">
              <a:buNone/>
              <a:defRPr sz="4400"/>
            </a:lvl1pPr>
          </a:lstStyle>
          <a:p>
            <a:endParaRPr lang="en-US"/>
          </a:p>
        </p:txBody>
      </p:sp>
      <p:grpSp>
        <p:nvGrpSpPr>
          <p:cNvPr id="13" name="Group 12">
            <a:extLst>
              <a:ext uri="{FF2B5EF4-FFF2-40B4-BE49-F238E27FC236}">
                <a16:creationId xmlns:a16="http://schemas.microsoft.com/office/drawing/2014/main" id="{4D5E61B7-AA53-B668-DDF2-528A8548E8F9}"/>
              </a:ext>
            </a:extLst>
          </p:cNvPr>
          <p:cNvGrpSpPr/>
          <p:nvPr userDrawn="1"/>
        </p:nvGrpSpPr>
        <p:grpSpPr>
          <a:xfrm>
            <a:off x="6140825" y="1"/>
            <a:ext cx="6051175" cy="6857999"/>
            <a:chOff x="3070412" y="0"/>
            <a:chExt cx="6051175" cy="6857999"/>
          </a:xfrm>
        </p:grpSpPr>
        <p:sp>
          <p:nvSpPr>
            <p:cNvPr id="14" name="Freeform 13">
              <a:extLst>
                <a:ext uri="{FF2B5EF4-FFF2-40B4-BE49-F238E27FC236}">
                  <a16:creationId xmlns:a16="http://schemas.microsoft.com/office/drawing/2014/main" id="{CE45AFEC-6B0F-93AA-4C6A-B2343EB831C5}"/>
                </a:ext>
              </a:extLst>
            </p:cNvPr>
            <p:cNvSpPr/>
            <p:nvPr/>
          </p:nvSpPr>
          <p:spPr>
            <a:xfrm>
              <a:off x="3070412" y="3137415"/>
              <a:ext cx="3038610" cy="3720584"/>
            </a:xfrm>
            <a:custGeom>
              <a:avLst/>
              <a:gdLst>
                <a:gd name="connsiteX0" fmla="*/ 6794 w 3038610"/>
                <a:gd name="connsiteY0" fmla="*/ 0 h 3720584"/>
                <a:gd name="connsiteX1" fmla="*/ 0 w 3038610"/>
                <a:gd name="connsiteY1" fmla="*/ 0 h 3720584"/>
                <a:gd name="connsiteX2" fmla="*/ 0 w 3038610"/>
                <a:gd name="connsiteY2" fmla="*/ 3720585 h 3720584"/>
                <a:gd name="connsiteX3" fmla="*/ 3038611 w 3038610"/>
                <a:gd name="connsiteY3" fmla="*/ 3720585 h 3720584"/>
                <a:gd name="connsiteX4" fmla="*/ 6794 w 3038610"/>
                <a:gd name="connsiteY4" fmla="*/ 0 h 372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610" h="3720584">
                  <a:moveTo>
                    <a:pt x="6794" y="0"/>
                  </a:moveTo>
                  <a:lnTo>
                    <a:pt x="0" y="0"/>
                  </a:lnTo>
                  <a:lnTo>
                    <a:pt x="0" y="3720585"/>
                  </a:lnTo>
                  <a:lnTo>
                    <a:pt x="3038611" y="3720585"/>
                  </a:lnTo>
                  <a:cubicBezTo>
                    <a:pt x="1310464" y="3364763"/>
                    <a:pt x="6794" y="1831861"/>
                    <a:pt x="6794" y="0"/>
                  </a:cubicBezTo>
                  <a:close/>
                </a:path>
              </a:pathLst>
            </a:custGeom>
            <a:solidFill>
              <a:srgbClr val="FFD241"/>
            </a:solidFill>
            <a:ln w="630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CC46A2E-B468-F9C5-B162-4A78F13039B5}"/>
                </a:ext>
              </a:extLst>
            </p:cNvPr>
            <p:cNvSpPr/>
            <p:nvPr/>
          </p:nvSpPr>
          <p:spPr>
            <a:xfrm>
              <a:off x="6082977" y="0"/>
              <a:ext cx="3038610" cy="3720584"/>
            </a:xfrm>
            <a:custGeom>
              <a:avLst/>
              <a:gdLst>
                <a:gd name="connsiteX0" fmla="*/ 3031816 w 3038610"/>
                <a:gd name="connsiteY0" fmla="*/ 3720585 h 3720584"/>
                <a:gd name="connsiteX1" fmla="*/ 3038611 w 3038610"/>
                <a:gd name="connsiteY1" fmla="*/ 3720585 h 3720584"/>
                <a:gd name="connsiteX2" fmla="*/ 3038611 w 3038610"/>
                <a:gd name="connsiteY2" fmla="*/ 0 h 3720584"/>
                <a:gd name="connsiteX3" fmla="*/ 0 w 3038610"/>
                <a:gd name="connsiteY3" fmla="*/ 0 h 3720584"/>
                <a:gd name="connsiteX4" fmla="*/ 3031816 w 3038610"/>
                <a:gd name="connsiteY4" fmla="*/ 3720585 h 372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610" h="3720584">
                  <a:moveTo>
                    <a:pt x="3031816" y="3720585"/>
                  </a:moveTo>
                  <a:lnTo>
                    <a:pt x="3038611" y="3720585"/>
                  </a:lnTo>
                  <a:lnTo>
                    <a:pt x="3038611" y="0"/>
                  </a:lnTo>
                  <a:lnTo>
                    <a:pt x="0" y="0"/>
                  </a:lnTo>
                  <a:cubicBezTo>
                    <a:pt x="1728147" y="355835"/>
                    <a:pt x="3031816" y="1888724"/>
                    <a:pt x="3031816" y="3720585"/>
                  </a:cubicBezTo>
                  <a:close/>
                </a:path>
              </a:pathLst>
            </a:custGeom>
            <a:solidFill>
              <a:srgbClr val="0177B6"/>
            </a:solidFill>
            <a:ln w="6300" cap="flat">
              <a:noFill/>
              <a:prstDash val="solid"/>
              <a:miter/>
            </a:ln>
          </p:spPr>
          <p:txBody>
            <a:bodyPr rtlCol="0" anchor="ctr"/>
            <a:lstStyle/>
            <a:p>
              <a:endParaRPr lang="en-US"/>
            </a:p>
          </p:txBody>
        </p:sp>
      </p:grpSp>
      <p:sp>
        <p:nvSpPr>
          <p:cNvPr id="19" name="object 6">
            <a:extLst>
              <a:ext uri="{FF2B5EF4-FFF2-40B4-BE49-F238E27FC236}">
                <a16:creationId xmlns:a16="http://schemas.microsoft.com/office/drawing/2014/main" id="{8880A13F-A1FE-5424-F008-F143DBAFD1C5}"/>
              </a:ext>
            </a:extLst>
          </p:cNvPr>
          <p:cNvSpPr/>
          <p:nvPr userDrawn="1"/>
        </p:nvSpPr>
        <p:spPr>
          <a:xfrm>
            <a:off x="-6896" y="5812972"/>
            <a:ext cx="1149896" cy="1044010"/>
          </a:xfrm>
          <a:custGeom>
            <a:avLst/>
            <a:gdLst/>
            <a:ahLst/>
            <a:cxnLst/>
            <a:rect l="l" t="t" r="r" b="b"/>
            <a:pathLst>
              <a:path w="1868805" h="1696720">
                <a:moveTo>
                  <a:pt x="0" y="0"/>
                </a:moveTo>
                <a:lnTo>
                  <a:pt x="0" y="683884"/>
                </a:lnTo>
                <a:lnTo>
                  <a:pt x="50971" y="684928"/>
                </a:lnTo>
                <a:lnTo>
                  <a:pt x="101362" y="688029"/>
                </a:lnTo>
                <a:lnTo>
                  <a:pt x="151124" y="693143"/>
                </a:lnTo>
                <a:lnTo>
                  <a:pt x="200207" y="700223"/>
                </a:lnTo>
                <a:lnTo>
                  <a:pt x="248561" y="709227"/>
                </a:lnTo>
                <a:lnTo>
                  <a:pt x="296137" y="720107"/>
                </a:lnTo>
                <a:lnTo>
                  <a:pt x="342885" y="732820"/>
                </a:lnTo>
                <a:lnTo>
                  <a:pt x="388755" y="747320"/>
                </a:lnTo>
                <a:lnTo>
                  <a:pt x="433698" y="763563"/>
                </a:lnTo>
                <a:lnTo>
                  <a:pt x="477664" y="781503"/>
                </a:lnTo>
                <a:lnTo>
                  <a:pt x="520604" y="801095"/>
                </a:lnTo>
                <a:lnTo>
                  <a:pt x="562468" y="822294"/>
                </a:lnTo>
                <a:lnTo>
                  <a:pt x="603206" y="845056"/>
                </a:lnTo>
                <a:lnTo>
                  <a:pt x="642769" y="869336"/>
                </a:lnTo>
                <a:lnTo>
                  <a:pt x="681107" y="895087"/>
                </a:lnTo>
                <a:lnTo>
                  <a:pt x="718170" y="922266"/>
                </a:lnTo>
                <a:lnTo>
                  <a:pt x="753909" y="950828"/>
                </a:lnTo>
                <a:lnTo>
                  <a:pt x="788274" y="980726"/>
                </a:lnTo>
                <a:lnTo>
                  <a:pt x="821216" y="1011917"/>
                </a:lnTo>
                <a:lnTo>
                  <a:pt x="852684" y="1044355"/>
                </a:lnTo>
                <a:lnTo>
                  <a:pt x="882630" y="1077996"/>
                </a:lnTo>
                <a:lnTo>
                  <a:pt x="911004" y="1112794"/>
                </a:lnTo>
                <a:lnTo>
                  <a:pt x="937755" y="1148704"/>
                </a:lnTo>
                <a:lnTo>
                  <a:pt x="962835" y="1185682"/>
                </a:lnTo>
                <a:lnTo>
                  <a:pt x="986194" y="1223682"/>
                </a:lnTo>
                <a:lnTo>
                  <a:pt x="1007782" y="1262659"/>
                </a:lnTo>
                <a:lnTo>
                  <a:pt x="1027550" y="1302568"/>
                </a:lnTo>
                <a:lnTo>
                  <a:pt x="1045447" y="1343365"/>
                </a:lnTo>
                <a:lnTo>
                  <a:pt x="1061425" y="1385004"/>
                </a:lnTo>
                <a:lnTo>
                  <a:pt x="1075433" y="1427441"/>
                </a:lnTo>
                <a:lnTo>
                  <a:pt x="1087422" y="1470630"/>
                </a:lnTo>
                <a:lnTo>
                  <a:pt x="1097343" y="1514526"/>
                </a:lnTo>
                <a:lnTo>
                  <a:pt x="1105146" y="1559084"/>
                </a:lnTo>
                <a:lnTo>
                  <a:pt x="1110780" y="1604260"/>
                </a:lnTo>
                <a:lnTo>
                  <a:pt x="1114198" y="1650008"/>
                </a:lnTo>
                <a:lnTo>
                  <a:pt x="1115348" y="1696283"/>
                </a:lnTo>
                <a:lnTo>
                  <a:pt x="1868623" y="1696283"/>
                </a:lnTo>
                <a:lnTo>
                  <a:pt x="1867950" y="1650426"/>
                </a:lnTo>
                <a:lnTo>
                  <a:pt x="1865942" y="1604865"/>
                </a:lnTo>
                <a:lnTo>
                  <a:pt x="1862617" y="1559617"/>
                </a:lnTo>
                <a:lnTo>
                  <a:pt x="1857991" y="1514696"/>
                </a:lnTo>
                <a:lnTo>
                  <a:pt x="1852081" y="1470119"/>
                </a:lnTo>
                <a:lnTo>
                  <a:pt x="1844905" y="1425900"/>
                </a:lnTo>
                <a:lnTo>
                  <a:pt x="1836479" y="1382056"/>
                </a:lnTo>
                <a:lnTo>
                  <a:pt x="1826822" y="1338601"/>
                </a:lnTo>
                <a:lnTo>
                  <a:pt x="1815949" y="1295552"/>
                </a:lnTo>
                <a:lnTo>
                  <a:pt x="1803878" y="1252923"/>
                </a:lnTo>
                <a:lnTo>
                  <a:pt x="1790626" y="1210731"/>
                </a:lnTo>
                <a:lnTo>
                  <a:pt x="1776211" y="1168990"/>
                </a:lnTo>
                <a:lnTo>
                  <a:pt x="1760648" y="1127717"/>
                </a:lnTo>
                <a:lnTo>
                  <a:pt x="1743956" y="1086926"/>
                </a:lnTo>
                <a:lnTo>
                  <a:pt x="1726151" y="1046634"/>
                </a:lnTo>
                <a:lnTo>
                  <a:pt x="1707251" y="1006856"/>
                </a:lnTo>
                <a:lnTo>
                  <a:pt x="1687272" y="967606"/>
                </a:lnTo>
                <a:lnTo>
                  <a:pt x="1666232" y="928902"/>
                </a:lnTo>
                <a:lnTo>
                  <a:pt x="1644148" y="890758"/>
                </a:lnTo>
                <a:lnTo>
                  <a:pt x="1621037" y="853190"/>
                </a:lnTo>
                <a:lnTo>
                  <a:pt x="1596915" y="816213"/>
                </a:lnTo>
                <a:lnTo>
                  <a:pt x="1571801" y="779843"/>
                </a:lnTo>
                <a:lnTo>
                  <a:pt x="1545710" y="744095"/>
                </a:lnTo>
                <a:lnTo>
                  <a:pt x="1518661" y="708985"/>
                </a:lnTo>
                <a:lnTo>
                  <a:pt x="1490671" y="674528"/>
                </a:lnTo>
                <a:lnTo>
                  <a:pt x="1461755" y="640740"/>
                </a:lnTo>
                <a:lnTo>
                  <a:pt x="1431932" y="607637"/>
                </a:lnTo>
                <a:lnTo>
                  <a:pt x="1401219" y="575233"/>
                </a:lnTo>
                <a:lnTo>
                  <a:pt x="1369632" y="543545"/>
                </a:lnTo>
                <a:lnTo>
                  <a:pt x="1337189" y="512587"/>
                </a:lnTo>
                <a:lnTo>
                  <a:pt x="1303907" y="482376"/>
                </a:lnTo>
                <a:lnTo>
                  <a:pt x="1269803" y="452927"/>
                </a:lnTo>
                <a:lnTo>
                  <a:pt x="1234893" y="424255"/>
                </a:lnTo>
                <a:lnTo>
                  <a:pt x="1199196" y="396376"/>
                </a:lnTo>
                <a:lnTo>
                  <a:pt x="1162728" y="369305"/>
                </a:lnTo>
                <a:lnTo>
                  <a:pt x="1125507" y="343059"/>
                </a:lnTo>
                <a:lnTo>
                  <a:pt x="1087549" y="317651"/>
                </a:lnTo>
                <a:lnTo>
                  <a:pt x="1048871" y="293099"/>
                </a:lnTo>
                <a:lnTo>
                  <a:pt x="1009491" y="269417"/>
                </a:lnTo>
                <a:lnTo>
                  <a:pt x="969425" y="246620"/>
                </a:lnTo>
                <a:lnTo>
                  <a:pt x="928691" y="224725"/>
                </a:lnTo>
                <a:lnTo>
                  <a:pt x="887306" y="203748"/>
                </a:lnTo>
                <a:lnTo>
                  <a:pt x="845287" y="183702"/>
                </a:lnTo>
                <a:lnTo>
                  <a:pt x="802651" y="164604"/>
                </a:lnTo>
                <a:lnTo>
                  <a:pt x="759415" y="146470"/>
                </a:lnTo>
                <a:lnTo>
                  <a:pt x="715596" y="129315"/>
                </a:lnTo>
                <a:lnTo>
                  <a:pt x="671212" y="113154"/>
                </a:lnTo>
                <a:lnTo>
                  <a:pt x="626279" y="98003"/>
                </a:lnTo>
                <a:lnTo>
                  <a:pt x="580814" y="83878"/>
                </a:lnTo>
                <a:lnTo>
                  <a:pt x="534835" y="70793"/>
                </a:lnTo>
                <a:lnTo>
                  <a:pt x="488359" y="58765"/>
                </a:lnTo>
                <a:lnTo>
                  <a:pt x="441402" y="47809"/>
                </a:lnTo>
                <a:lnTo>
                  <a:pt x="393982" y="37940"/>
                </a:lnTo>
                <a:lnTo>
                  <a:pt x="346116" y="29174"/>
                </a:lnTo>
                <a:lnTo>
                  <a:pt x="297821" y="21527"/>
                </a:lnTo>
                <a:lnTo>
                  <a:pt x="249114" y="15014"/>
                </a:lnTo>
                <a:lnTo>
                  <a:pt x="200013" y="9650"/>
                </a:lnTo>
                <a:lnTo>
                  <a:pt x="150533" y="5451"/>
                </a:lnTo>
                <a:lnTo>
                  <a:pt x="100693" y="2433"/>
                </a:lnTo>
                <a:lnTo>
                  <a:pt x="50510" y="610"/>
                </a:lnTo>
                <a:lnTo>
                  <a:pt x="0" y="0"/>
                </a:lnTo>
                <a:close/>
              </a:path>
            </a:pathLst>
          </a:custGeom>
          <a:solidFill>
            <a:schemeClr val="tx2"/>
          </a:solidFill>
        </p:spPr>
        <p:txBody>
          <a:bodyPr wrap="square" lIns="0" tIns="0" rIns="0" bIns="0" rtlCol="0"/>
          <a:lstStyle/>
          <a:p>
            <a:endParaRPr/>
          </a:p>
        </p:txBody>
      </p:sp>
      <p:grpSp>
        <p:nvGrpSpPr>
          <p:cNvPr id="20" name="Group 19">
            <a:extLst>
              <a:ext uri="{FF2B5EF4-FFF2-40B4-BE49-F238E27FC236}">
                <a16:creationId xmlns:a16="http://schemas.microsoft.com/office/drawing/2014/main" id="{747ECB62-8443-C390-2297-B44838B072CB}"/>
              </a:ext>
            </a:extLst>
          </p:cNvPr>
          <p:cNvGrpSpPr/>
          <p:nvPr userDrawn="1"/>
        </p:nvGrpSpPr>
        <p:grpSpPr>
          <a:xfrm>
            <a:off x="284952" y="242416"/>
            <a:ext cx="596117" cy="375468"/>
            <a:chOff x="-1468528" y="-2319337"/>
            <a:chExt cx="2606578" cy="1641768"/>
          </a:xfrm>
          <a:solidFill>
            <a:schemeClr val="bg1"/>
          </a:solidFill>
        </p:grpSpPr>
        <p:sp>
          <p:nvSpPr>
            <p:cNvPr id="21" name="Freeform 20">
              <a:extLst>
                <a:ext uri="{FF2B5EF4-FFF2-40B4-BE49-F238E27FC236}">
                  <a16:creationId xmlns:a16="http://schemas.microsoft.com/office/drawing/2014/main" id="{7B58F2F9-CAE4-DD19-B655-B5708E4AD279}"/>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bg1"/>
                </a:solidFill>
              </a:endParaRPr>
            </a:p>
          </p:txBody>
        </p:sp>
        <p:sp>
          <p:nvSpPr>
            <p:cNvPr id="22" name="Freeform 21">
              <a:extLst>
                <a:ext uri="{FF2B5EF4-FFF2-40B4-BE49-F238E27FC236}">
                  <a16:creationId xmlns:a16="http://schemas.microsoft.com/office/drawing/2014/main" id="{89705E82-2B98-0B73-6B06-F71EBD7BB0AE}"/>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bg1"/>
                </a:solidFill>
              </a:endParaRPr>
            </a:p>
          </p:txBody>
        </p:sp>
        <p:sp>
          <p:nvSpPr>
            <p:cNvPr id="23" name="Freeform 22">
              <a:extLst>
                <a:ext uri="{FF2B5EF4-FFF2-40B4-BE49-F238E27FC236}">
                  <a16:creationId xmlns:a16="http://schemas.microsoft.com/office/drawing/2014/main" id="{192D93C6-1D03-1838-5E37-731846C8AB6F}"/>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bg1"/>
                </a:solidFill>
              </a:endParaRPr>
            </a:p>
          </p:txBody>
        </p:sp>
      </p:grpSp>
      <p:sp>
        <p:nvSpPr>
          <p:cNvPr id="24" name="Date Placeholder 3">
            <a:extLst>
              <a:ext uri="{FF2B5EF4-FFF2-40B4-BE49-F238E27FC236}">
                <a16:creationId xmlns:a16="http://schemas.microsoft.com/office/drawing/2014/main" id="{3FDE257E-C23D-7BE5-DEEC-1EB73A80A68C}"/>
              </a:ext>
            </a:extLst>
          </p:cNvPr>
          <p:cNvSpPr>
            <a:spLocks noGrp="1"/>
          </p:cNvSpPr>
          <p:nvPr>
            <p:ph type="dt" sz="half" idx="2"/>
          </p:nvPr>
        </p:nvSpPr>
        <p:spPr>
          <a:xfrm>
            <a:off x="7401015" y="6542722"/>
            <a:ext cx="2743200" cy="123050"/>
          </a:xfrm>
          <a:prstGeom prst="rect">
            <a:avLst/>
          </a:prstGeom>
        </p:spPr>
        <p:txBody>
          <a:bodyPr vert="horz" lIns="0" tIns="0" rIns="0" bIns="0" rtlCol="0" anchor="ctr">
            <a:noAutofit/>
          </a:bodyPr>
          <a:lstStyle>
            <a:lvl1pPr algn="l">
              <a:defRPr sz="1000" b="0" i="0">
                <a:solidFill>
                  <a:schemeClr val="bg1"/>
                </a:solidFill>
                <a:latin typeface="Poppins" pitchFamily="2" charset="77"/>
              </a:defRPr>
            </a:lvl1pPr>
          </a:lstStyle>
          <a:p>
            <a:fld id="{BD027D24-124C-4F49-82A0-9C5222E75C66}" type="datetimeFigureOut">
              <a:rPr lang="en-US" smtClean="0"/>
              <a:pPr/>
              <a:t>1/9/2024</a:t>
            </a:fld>
            <a:endParaRPr lang="en-US"/>
          </a:p>
        </p:txBody>
      </p:sp>
      <p:sp>
        <p:nvSpPr>
          <p:cNvPr id="25" name="Footer Placeholder 4">
            <a:extLst>
              <a:ext uri="{FF2B5EF4-FFF2-40B4-BE49-F238E27FC236}">
                <a16:creationId xmlns:a16="http://schemas.microsoft.com/office/drawing/2014/main" id="{A9C20FD4-9EA8-D996-ED8B-CBE518693702}"/>
              </a:ext>
            </a:extLst>
          </p:cNvPr>
          <p:cNvSpPr>
            <a:spLocks noGrp="1"/>
          </p:cNvSpPr>
          <p:nvPr>
            <p:ph type="ftr" sz="quarter" idx="3"/>
          </p:nvPr>
        </p:nvSpPr>
        <p:spPr>
          <a:xfrm>
            <a:off x="1824565" y="6542722"/>
            <a:ext cx="4114800" cy="123050"/>
          </a:xfrm>
          <a:prstGeom prst="rect">
            <a:avLst/>
          </a:prstGeom>
        </p:spPr>
        <p:txBody>
          <a:bodyPr vert="horz" lIns="0" tIns="0" rIns="0" bIns="0" rtlCol="0" anchor="ctr">
            <a:noAutofit/>
          </a:bodyPr>
          <a:lstStyle>
            <a:lvl1pPr algn="ctr">
              <a:defRPr sz="1000" b="0" i="0">
                <a:solidFill>
                  <a:schemeClr val="bg1"/>
                </a:solidFill>
                <a:latin typeface="Poppins" pitchFamily="2" charset="77"/>
              </a:defRPr>
            </a:lvl1pPr>
          </a:lstStyle>
          <a:p>
            <a:endParaRPr lang="en-US"/>
          </a:p>
        </p:txBody>
      </p:sp>
      <p:sp>
        <p:nvSpPr>
          <p:cNvPr id="26" name="Slide Number Placeholder 5">
            <a:extLst>
              <a:ext uri="{FF2B5EF4-FFF2-40B4-BE49-F238E27FC236}">
                <a16:creationId xmlns:a16="http://schemas.microsoft.com/office/drawing/2014/main" id="{F4C97B88-EBA5-1E2D-CD69-A99464982279}"/>
              </a:ext>
            </a:extLst>
          </p:cNvPr>
          <p:cNvSpPr>
            <a:spLocks noGrp="1"/>
          </p:cNvSpPr>
          <p:nvPr>
            <p:ph type="sldNum" sz="quarter" idx="4"/>
          </p:nvPr>
        </p:nvSpPr>
        <p:spPr>
          <a:xfrm>
            <a:off x="12643" y="6544267"/>
            <a:ext cx="322724" cy="121505"/>
          </a:xfrm>
          <a:prstGeom prst="rect">
            <a:avLst/>
          </a:prstGeom>
        </p:spPr>
        <p:txBody>
          <a:bodyPr vert="horz" wrap="none" lIns="0" tIns="0" rIns="0" bIns="0" rtlCol="0" anchor="ctr">
            <a:noAutofit/>
          </a:bodyPr>
          <a:lstStyle>
            <a:lvl1pPr algn="r">
              <a:defRPr sz="1000" b="0" i="0">
                <a:solidFill>
                  <a:schemeClr val="bg1"/>
                </a:solidFill>
                <a:latin typeface="Poppins" pitchFamily="2" charset="77"/>
              </a:defRPr>
            </a:lvl1pPr>
          </a:lstStyle>
          <a:p>
            <a:fld id="{A80BE5A4-50FC-9C48-ABA9-0EF2240C066B}" type="slidenum">
              <a:rPr lang="en-US" smtClean="0"/>
              <a:pPr/>
              <a:t>‹#›</a:t>
            </a:fld>
            <a:endParaRPr lang="en-US"/>
          </a:p>
        </p:txBody>
      </p:sp>
      <p:sp>
        <p:nvSpPr>
          <p:cNvPr id="2" name="Title Placeholder 1">
            <a:extLst>
              <a:ext uri="{FF2B5EF4-FFF2-40B4-BE49-F238E27FC236}">
                <a16:creationId xmlns:a16="http://schemas.microsoft.com/office/drawing/2014/main" id="{0B94FC48-CD91-94B4-04C5-354BE4E20069}"/>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bg1"/>
                </a:solidFill>
              </a:defRPr>
            </a:lvl1pPr>
          </a:lstStyle>
          <a:p>
            <a:r>
              <a:rPr lang="en-GB"/>
              <a:t>Click to edit Master title style</a:t>
            </a:r>
            <a:endParaRPr lang="en-US"/>
          </a:p>
        </p:txBody>
      </p:sp>
      <p:sp>
        <p:nvSpPr>
          <p:cNvPr id="3" name="Text Placeholder 26">
            <a:extLst>
              <a:ext uri="{FF2B5EF4-FFF2-40B4-BE49-F238E27FC236}">
                <a16:creationId xmlns:a16="http://schemas.microsoft.com/office/drawing/2014/main" id="{0A90A370-652D-B813-E06E-33535BEE5882}"/>
              </a:ext>
            </a:extLst>
          </p:cNvPr>
          <p:cNvSpPr>
            <a:spLocks noGrp="1"/>
          </p:cNvSpPr>
          <p:nvPr>
            <p:ph type="body" sz="quarter" idx="14"/>
          </p:nvPr>
        </p:nvSpPr>
        <p:spPr>
          <a:xfrm>
            <a:off x="881069" y="2878656"/>
            <a:ext cx="3311369" cy="216983"/>
          </a:xfrm>
        </p:spPr>
        <p:txBody>
          <a:bodyPr/>
          <a:lstStyle>
            <a:lvl1pPr marL="0" indent="0">
              <a:buNone/>
              <a:defRPr sz="1400" b="1"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4" name="Text Placeholder 28">
            <a:extLst>
              <a:ext uri="{FF2B5EF4-FFF2-40B4-BE49-F238E27FC236}">
                <a16:creationId xmlns:a16="http://schemas.microsoft.com/office/drawing/2014/main" id="{AD2EA443-85C8-0CFE-264C-2ADC2D66F98C}"/>
              </a:ext>
            </a:extLst>
          </p:cNvPr>
          <p:cNvSpPr>
            <a:spLocks noGrp="1"/>
          </p:cNvSpPr>
          <p:nvPr>
            <p:ph type="body" sz="quarter" idx="15"/>
          </p:nvPr>
        </p:nvSpPr>
        <p:spPr>
          <a:xfrm>
            <a:off x="881068" y="3353974"/>
            <a:ext cx="3311369" cy="1422001"/>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065182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urquoise Red Corner Picture Whit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3CED482-184A-D62F-243D-D801404A9435}"/>
              </a:ext>
            </a:extLst>
          </p:cNvPr>
          <p:cNvSpPr>
            <a:spLocks noGrp="1"/>
          </p:cNvSpPr>
          <p:nvPr>
            <p:ph type="pic" sz="quarter" idx="10"/>
          </p:nvPr>
        </p:nvSpPr>
        <p:spPr>
          <a:xfrm>
            <a:off x="6140824" y="0"/>
            <a:ext cx="6051176" cy="6858000"/>
          </a:xfrm>
          <a:custGeom>
            <a:avLst/>
            <a:gdLst>
              <a:gd name="connsiteX0" fmla="*/ 0 w 6051176"/>
              <a:gd name="connsiteY0" fmla="*/ 0 h 6858000"/>
              <a:gd name="connsiteX1" fmla="*/ 3038611 w 6051176"/>
              <a:gd name="connsiteY1" fmla="*/ 0 h 6858000"/>
              <a:gd name="connsiteX2" fmla="*/ 6011035 w 6051176"/>
              <a:gd name="connsiteY2" fmla="*/ 3049367 h 6858000"/>
              <a:gd name="connsiteX3" fmla="*/ 6051176 w 6051176"/>
              <a:gd name="connsiteY3" fmla="*/ 3349512 h 6858000"/>
              <a:gd name="connsiteX4" fmla="*/ 6051176 w 6051176"/>
              <a:gd name="connsiteY4" fmla="*/ 6858000 h 6858000"/>
              <a:gd name="connsiteX5" fmla="*/ 3038608 w 6051176"/>
              <a:gd name="connsiteY5" fmla="*/ 6858000 h 6858000"/>
              <a:gd name="connsiteX6" fmla="*/ 2719773 w 6051176"/>
              <a:gd name="connsiteY6" fmla="*/ 6777705 h 6858000"/>
              <a:gd name="connsiteX7" fmla="*/ 6795 w 6051176"/>
              <a:gd name="connsiteY7" fmla="*/ 3137416 h 6858000"/>
              <a:gd name="connsiteX8" fmla="*/ 1 w 6051176"/>
              <a:gd name="connsiteY8" fmla="*/ 3137416 h 6858000"/>
              <a:gd name="connsiteX9" fmla="*/ 1 w 6051176"/>
              <a:gd name="connsiteY9" fmla="*/ 6858000 h 6858000"/>
              <a:gd name="connsiteX10" fmla="*/ 0 w 6051176"/>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51176" h="6858000">
                <a:moveTo>
                  <a:pt x="0" y="0"/>
                </a:moveTo>
                <a:lnTo>
                  <a:pt x="3038611" y="0"/>
                </a:lnTo>
                <a:cubicBezTo>
                  <a:pt x="4550740" y="311356"/>
                  <a:pt x="5737877" y="1523893"/>
                  <a:pt x="6011035" y="3049367"/>
                </a:cubicBezTo>
                <a:lnTo>
                  <a:pt x="6051176" y="3349512"/>
                </a:lnTo>
                <a:lnTo>
                  <a:pt x="6051176" y="6858000"/>
                </a:lnTo>
                <a:lnTo>
                  <a:pt x="3038608" y="6858000"/>
                </a:lnTo>
                <a:lnTo>
                  <a:pt x="2719773" y="6777705"/>
                </a:lnTo>
                <a:cubicBezTo>
                  <a:pt x="1152599" y="6309399"/>
                  <a:pt x="6795" y="4854786"/>
                  <a:pt x="6795" y="3137416"/>
                </a:cubicBezTo>
                <a:lnTo>
                  <a:pt x="1" y="3137416"/>
                </a:lnTo>
                <a:lnTo>
                  <a:pt x="1" y="6858000"/>
                </a:lnTo>
                <a:lnTo>
                  <a:pt x="0" y="6858000"/>
                </a:lnTo>
                <a:close/>
              </a:path>
            </a:pathLst>
          </a:custGeom>
          <a:solidFill>
            <a:schemeClr val="bg1">
              <a:lumMod val="85000"/>
            </a:schemeClr>
          </a:solidFill>
        </p:spPr>
        <p:txBody>
          <a:bodyPr wrap="square" anchor="ctr">
            <a:noAutofit/>
          </a:bodyPr>
          <a:lstStyle>
            <a:lvl1pPr marL="0" indent="0" algn="ctr">
              <a:buNone/>
              <a:defRPr sz="4400"/>
            </a:lvl1pPr>
          </a:lstStyle>
          <a:p>
            <a:endParaRPr lang="en-US"/>
          </a:p>
        </p:txBody>
      </p:sp>
      <p:grpSp>
        <p:nvGrpSpPr>
          <p:cNvPr id="13" name="Group 12">
            <a:extLst>
              <a:ext uri="{FF2B5EF4-FFF2-40B4-BE49-F238E27FC236}">
                <a16:creationId xmlns:a16="http://schemas.microsoft.com/office/drawing/2014/main" id="{4D5E61B7-AA53-B668-DDF2-528A8548E8F9}"/>
              </a:ext>
            </a:extLst>
          </p:cNvPr>
          <p:cNvGrpSpPr/>
          <p:nvPr userDrawn="1"/>
        </p:nvGrpSpPr>
        <p:grpSpPr>
          <a:xfrm>
            <a:off x="6140825" y="1"/>
            <a:ext cx="6051175" cy="6857999"/>
            <a:chOff x="3070412" y="0"/>
            <a:chExt cx="6051175" cy="6857999"/>
          </a:xfrm>
        </p:grpSpPr>
        <p:sp>
          <p:nvSpPr>
            <p:cNvPr id="14" name="Freeform 13">
              <a:extLst>
                <a:ext uri="{FF2B5EF4-FFF2-40B4-BE49-F238E27FC236}">
                  <a16:creationId xmlns:a16="http://schemas.microsoft.com/office/drawing/2014/main" id="{CE45AFEC-6B0F-93AA-4C6A-B2343EB831C5}"/>
                </a:ext>
              </a:extLst>
            </p:cNvPr>
            <p:cNvSpPr/>
            <p:nvPr/>
          </p:nvSpPr>
          <p:spPr>
            <a:xfrm>
              <a:off x="3070412" y="3137415"/>
              <a:ext cx="3038610" cy="3720584"/>
            </a:xfrm>
            <a:custGeom>
              <a:avLst/>
              <a:gdLst>
                <a:gd name="connsiteX0" fmla="*/ 6794 w 3038610"/>
                <a:gd name="connsiteY0" fmla="*/ 0 h 3720584"/>
                <a:gd name="connsiteX1" fmla="*/ 0 w 3038610"/>
                <a:gd name="connsiteY1" fmla="*/ 0 h 3720584"/>
                <a:gd name="connsiteX2" fmla="*/ 0 w 3038610"/>
                <a:gd name="connsiteY2" fmla="*/ 3720585 h 3720584"/>
                <a:gd name="connsiteX3" fmla="*/ 3038611 w 3038610"/>
                <a:gd name="connsiteY3" fmla="*/ 3720585 h 3720584"/>
                <a:gd name="connsiteX4" fmla="*/ 6794 w 3038610"/>
                <a:gd name="connsiteY4" fmla="*/ 0 h 372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610" h="3720584">
                  <a:moveTo>
                    <a:pt x="6794" y="0"/>
                  </a:moveTo>
                  <a:lnTo>
                    <a:pt x="0" y="0"/>
                  </a:lnTo>
                  <a:lnTo>
                    <a:pt x="0" y="3720585"/>
                  </a:lnTo>
                  <a:lnTo>
                    <a:pt x="3038611" y="3720585"/>
                  </a:lnTo>
                  <a:cubicBezTo>
                    <a:pt x="1310464" y="3364763"/>
                    <a:pt x="6794" y="1831861"/>
                    <a:pt x="6794" y="0"/>
                  </a:cubicBezTo>
                  <a:close/>
                </a:path>
              </a:pathLst>
            </a:custGeom>
            <a:solidFill>
              <a:schemeClr val="accent5"/>
            </a:solidFill>
            <a:ln w="630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CC46A2E-B468-F9C5-B162-4A78F13039B5}"/>
                </a:ext>
              </a:extLst>
            </p:cNvPr>
            <p:cNvSpPr/>
            <p:nvPr/>
          </p:nvSpPr>
          <p:spPr>
            <a:xfrm>
              <a:off x="6082977" y="0"/>
              <a:ext cx="3038610" cy="3720584"/>
            </a:xfrm>
            <a:custGeom>
              <a:avLst/>
              <a:gdLst>
                <a:gd name="connsiteX0" fmla="*/ 3031816 w 3038610"/>
                <a:gd name="connsiteY0" fmla="*/ 3720585 h 3720584"/>
                <a:gd name="connsiteX1" fmla="*/ 3038611 w 3038610"/>
                <a:gd name="connsiteY1" fmla="*/ 3720585 h 3720584"/>
                <a:gd name="connsiteX2" fmla="*/ 3038611 w 3038610"/>
                <a:gd name="connsiteY2" fmla="*/ 0 h 3720584"/>
                <a:gd name="connsiteX3" fmla="*/ 0 w 3038610"/>
                <a:gd name="connsiteY3" fmla="*/ 0 h 3720584"/>
                <a:gd name="connsiteX4" fmla="*/ 3031816 w 3038610"/>
                <a:gd name="connsiteY4" fmla="*/ 3720585 h 372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610" h="3720584">
                  <a:moveTo>
                    <a:pt x="3031816" y="3720585"/>
                  </a:moveTo>
                  <a:lnTo>
                    <a:pt x="3038611" y="3720585"/>
                  </a:lnTo>
                  <a:lnTo>
                    <a:pt x="3038611" y="0"/>
                  </a:lnTo>
                  <a:lnTo>
                    <a:pt x="0" y="0"/>
                  </a:lnTo>
                  <a:cubicBezTo>
                    <a:pt x="1728147" y="355835"/>
                    <a:pt x="3031816" y="1888724"/>
                    <a:pt x="3031816" y="3720585"/>
                  </a:cubicBezTo>
                  <a:close/>
                </a:path>
              </a:pathLst>
            </a:custGeom>
            <a:solidFill>
              <a:schemeClr val="accent4"/>
            </a:solidFill>
            <a:ln w="6300" cap="flat">
              <a:noFill/>
              <a:prstDash val="solid"/>
              <a:miter/>
            </a:ln>
          </p:spPr>
          <p:txBody>
            <a:bodyPr rtlCol="0" anchor="ctr"/>
            <a:lstStyle/>
            <a:p>
              <a:endParaRPr lang="en-US"/>
            </a:p>
          </p:txBody>
        </p:sp>
      </p:grpSp>
      <p:sp>
        <p:nvSpPr>
          <p:cNvPr id="19" name="object 6">
            <a:extLst>
              <a:ext uri="{FF2B5EF4-FFF2-40B4-BE49-F238E27FC236}">
                <a16:creationId xmlns:a16="http://schemas.microsoft.com/office/drawing/2014/main" id="{8880A13F-A1FE-5424-F008-F143DBAFD1C5}"/>
              </a:ext>
            </a:extLst>
          </p:cNvPr>
          <p:cNvSpPr/>
          <p:nvPr userDrawn="1"/>
        </p:nvSpPr>
        <p:spPr>
          <a:xfrm>
            <a:off x="-6896" y="5812972"/>
            <a:ext cx="1149896" cy="1044010"/>
          </a:xfrm>
          <a:custGeom>
            <a:avLst/>
            <a:gdLst/>
            <a:ahLst/>
            <a:cxnLst/>
            <a:rect l="l" t="t" r="r" b="b"/>
            <a:pathLst>
              <a:path w="1868805" h="1696720">
                <a:moveTo>
                  <a:pt x="0" y="0"/>
                </a:moveTo>
                <a:lnTo>
                  <a:pt x="0" y="683884"/>
                </a:lnTo>
                <a:lnTo>
                  <a:pt x="50971" y="684928"/>
                </a:lnTo>
                <a:lnTo>
                  <a:pt x="101362" y="688029"/>
                </a:lnTo>
                <a:lnTo>
                  <a:pt x="151124" y="693143"/>
                </a:lnTo>
                <a:lnTo>
                  <a:pt x="200207" y="700223"/>
                </a:lnTo>
                <a:lnTo>
                  <a:pt x="248561" y="709227"/>
                </a:lnTo>
                <a:lnTo>
                  <a:pt x="296137" y="720107"/>
                </a:lnTo>
                <a:lnTo>
                  <a:pt x="342885" y="732820"/>
                </a:lnTo>
                <a:lnTo>
                  <a:pt x="388755" y="747320"/>
                </a:lnTo>
                <a:lnTo>
                  <a:pt x="433698" y="763563"/>
                </a:lnTo>
                <a:lnTo>
                  <a:pt x="477664" y="781503"/>
                </a:lnTo>
                <a:lnTo>
                  <a:pt x="520604" y="801095"/>
                </a:lnTo>
                <a:lnTo>
                  <a:pt x="562468" y="822294"/>
                </a:lnTo>
                <a:lnTo>
                  <a:pt x="603206" y="845056"/>
                </a:lnTo>
                <a:lnTo>
                  <a:pt x="642769" y="869336"/>
                </a:lnTo>
                <a:lnTo>
                  <a:pt x="681107" y="895087"/>
                </a:lnTo>
                <a:lnTo>
                  <a:pt x="718170" y="922266"/>
                </a:lnTo>
                <a:lnTo>
                  <a:pt x="753909" y="950828"/>
                </a:lnTo>
                <a:lnTo>
                  <a:pt x="788274" y="980726"/>
                </a:lnTo>
                <a:lnTo>
                  <a:pt x="821216" y="1011917"/>
                </a:lnTo>
                <a:lnTo>
                  <a:pt x="852684" y="1044355"/>
                </a:lnTo>
                <a:lnTo>
                  <a:pt x="882630" y="1077996"/>
                </a:lnTo>
                <a:lnTo>
                  <a:pt x="911004" y="1112794"/>
                </a:lnTo>
                <a:lnTo>
                  <a:pt x="937755" y="1148704"/>
                </a:lnTo>
                <a:lnTo>
                  <a:pt x="962835" y="1185682"/>
                </a:lnTo>
                <a:lnTo>
                  <a:pt x="986194" y="1223682"/>
                </a:lnTo>
                <a:lnTo>
                  <a:pt x="1007782" y="1262659"/>
                </a:lnTo>
                <a:lnTo>
                  <a:pt x="1027550" y="1302568"/>
                </a:lnTo>
                <a:lnTo>
                  <a:pt x="1045447" y="1343365"/>
                </a:lnTo>
                <a:lnTo>
                  <a:pt x="1061425" y="1385004"/>
                </a:lnTo>
                <a:lnTo>
                  <a:pt x="1075433" y="1427441"/>
                </a:lnTo>
                <a:lnTo>
                  <a:pt x="1087422" y="1470630"/>
                </a:lnTo>
                <a:lnTo>
                  <a:pt x="1097343" y="1514526"/>
                </a:lnTo>
                <a:lnTo>
                  <a:pt x="1105146" y="1559084"/>
                </a:lnTo>
                <a:lnTo>
                  <a:pt x="1110780" y="1604260"/>
                </a:lnTo>
                <a:lnTo>
                  <a:pt x="1114198" y="1650008"/>
                </a:lnTo>
                <a:lnTo>
                  <a:pt x="1115348" y="1696283"/>
                </a:lnTo>
                <a:lnTo>
                  <a:pt x="1868623" y="1696283"/>
                </a:lnTo>
                <a:lnTo>
                  <a:pt x="1867950" y="1650426"/>
                </a:lnTo>
                <a:lnTo>
                  <a:pt x="1865942" y="1604865"/>
                </a:lnTo>
                <a:lnTo>
                  <a:pt x="1862617" y="1559617"/>
                </a:lnTo>
                <a:lnTo>
                  <a:pt x="1857991" y="1514696"/>
                </a:lnTo>
                <a:lnTo>
                  <a:pt x="1852081" y="1470119"/>
                </a:lnTo>
                <a:lnTo>
                  <a:pt x="1844905" y="1425900"/>
                </a:lnTo>
                <a:lnTo>
                  <a:pt x="1836479" y="1382056"/>
                </a:lnTo>
                <a:lnTo>
                  <a:pt x="1826822" y="1338601"/>
                </a:lnTo>
                <a:lnTo>
                  <a:pt x="1815949" y="1295552"/>
                </a:lnTo>
                <a:lnTo>
                  <a:pt x="1803878" y="1252923"/>
                </a:lnTo>
                <a:lnTo>
                  <a:pt x="1790626" y="1210731"/>
                </a:lnTo>
                <a:lnTo>
                  <a:pt x="1776211" y="1168990"/>
                </a:lnTo>
                <a:lnTo>
                  <a:pt x="1760648" y="1127717"/>
                </a:lnTo>
                <a:lnTo>
                  <a:pt x="1743956" y="1086926"/>
                </a:lnTo>
                <a:lnTo>
                  <a:pt x="1726151" y="1046634"/>
                </a:lnTo>
                <a:lnTo>
                  <a:pt x="1707251" y="1006856"/>
                </a:lnTo>
                <a:lnTo>
                  <a:pt x="1687272" y="967606"/>
                </a:lnTo>
                <a:lnTo>
                  <a:pt x="1666232" y="928902"/>
                </a:lnTo>
                <a:lnTo>
                  <a:pt x="1644148" y="890758"/>
                </a:lnTo>
                <a:lnTo>
                  <a:pt x="1621037" y="853190"/>
                </a:lnTo>
                <a:lnTo>
                  <a:pt x="1596915" y="816213"/>
                </a:lnTo>
                <a:lnTo>
                  <a:pt x="1571801" y="779843"/>
                </a:lnTo>
                <a:lnTo>
                  <a:pt x="1545710" y="744095"/>
                </a:lnTo>
                <a:lnTo>
                  <a:pt x="1518661" y="708985"/>
                </a:lnTo>
                <a:lnTo>
                  <a:pt x="1490671" y="674528"/>
                </a:lnTo>
                <a:lnTo>
                  <a:pt x="1461755" y="640740"/>
                </a:lnTo>
                <a:lnTo>
                  <a:pt x="1431932" y="607637"/>
                </a:lnTo>
                <a:lnTo>
                  <a:pt x="1401219" y="575233"/>
                </a:lnTo>
                <a:lnTo>
                  <a:pt x="1369632" y="543545"/>
                </a:lnTo>
                <a:lnTo>
                  <a:pt x="1337189" y="512587"/>
                </a:lnTo>
                <a:lnTo>
                  <a:pt x="1303907" y="482376"/>
                </a:lnTo>
                <a:lnTo>
                  <a:pt x="1269803" y="452927"/>
                </a:lnTo>
                <a:lnTo>
                  <a:pt x="1234893" y="424255"/>
                </a:lnTo>
                <a:lnTo>
                  <a:pt x="1199196" y="396376"/>
                </a:lnTo>
                <a:lnTo>
                  <a:pt x="1162728" y="369305"/>
                </a:lnTo>
                <a:lnTo>
                  <a:pt x="1125507" y="343059"/>
                </a:lnTo>
                <a:lnTo>
                  <a:pt x="1087549" y="317651"/>
                </a:lnTo>
                <a:lnTo>
                  <a:pt x="1048871" y="293099"/>
                </a:lnTo>
                <a:lnTo>
                  <a:pt x="1009491" y="269417"/>
                </a:lnTo>
                <a:lnTo>
                  <a:pt x="969425" y="246620"/>
                </a:lnTo>
                <a:lnTo>
                  <a:pt x="928691" y="224725"/>
                </a:lnTo>
                <a:lnTo>
                  <a:pt x="887306" y="203748"/>
                </a:lnTo>
                <a:lnTo>
                  <a:pt x="845287" y="183702"/>
                </a:lnTo>
                <a:lnTo>
                  <a:pt x="802651" y="164604"/>
                </a:lnTo>
                <a:lnTo>
                  <a:pt x="759415" y="146470"/>
                </a:lnTo>
                <a:lnTo>
                  <a:pt x="715596" y="129315"/>
                </a:lnTo>
                <a:lnTo>
                  <a:pt x="671212" y="113154"/>
                </a:lnTo>
                <a:lnTo>
                  <a:pt x="626279" y="98003"/>
                </a:lnTo>
                <a:lnTo>
                  <a:pt x="580814" y="83878"/>
                </a:lnTo>
                <a:lnTo>
                  <a:pt x="534835" y="70793"/>
                </a:lnTo>
                <a:lnTo>
                  <a:pt x="488359" y="58765"/>
                </a:lnTo>
                <a:lnTo>
                  <a:pt x="441402" y="47809"/>
                </a:lnTo>
                <a:lnTo>
                  <a:pt x="393982" y="37940"/>
                </a:lnTo>
                <a:lnTo>
                  <a:pt x="346116" y="29174"/>
                </a:lnTo>
                <a:lnTo>
                  <a:pt x="297821" y="21527"/>
                </a:lnTo>
                <a:lnTo>
                  <a:pt x="249114" y="15014"/>
                </a:lnTo>
                <a:lnTo>
                  <a:pt x="200013" y="9650"/>
                </a:lnTo>
                <a:lnTo>
                  <a:pt x="150533" y="5451"/>
                </a:lnTo>
                <a:lnTo>
                  <a:pt x="100693" y="2433"/>
                </a:lnTo>
                <a:lnTo>
                  <a:pt x="50510" y="610"/>
                </a:lnTo>
                <a:lnTo>
                  <a:pt x="0" y="0"/>
                </a:lnTo>
                <a:close/>
              </a:path>
            </a:pathLst>
          </a:custGeom>
          <a:solidFill>
            <a:schemeClr val="bg2"/>
          </a:solidFill>
        </p:spPr>
        <p:txBody>
          <a:bodyPr wrap="square" lIns="0" tIns="0" rIns="0" bIns="0" rtlCol="0"/>
          <a:lstStyle/>
          <a:p>
            <a:endParaRPr/>
          </a:p>
        </p:txBody>
      </p:sp>
      <p:grpSp>
        <p:nvGrpSpPr>
          <p:cNvPr id="20" name="Group 19">
            <a:extLst>
              <a:ext uri="{FF2B5EF4-FFF2-40B4-BE49-F238E27FC236}">
                <a16:creationId xmlns:a16="http://schemas.microsoft.com/office/drawing/2014/main" id="{747ECB62-8443-C390-2297-B44838B072CB}"/>
              </a:ext>
            </a:extLst>
          </p:cNvPr>
          <p:cNvGrpSpPr/>
          <p:nvPr userDrawn="1"/>
        </p:nvGrpSpPr>
        <p:grpSpPr>
          <a:xfrm>
            <a:off x="284952" y="242416"/>
            <a:ext cx="596117" cy="375468"/>
            <a:chOff x="-1468528" y="-2319337"/>
            <a:chExt cx="2606578" cy="1641768"/>
          </a:xfrm>
          <a:solidFill>
            <a:schemeClr val="tx1"/>
          </a:solidFill>
        </p:grpSpPr>
        <p:sp>
          <p:nvSpPr>
            <p:cNvPr id="21" name="Freeform 20">
              <a:extLst>
                <a:ext uri="{FF2B5EF4-FFF2-40B4-BE49-F238E27FC236}">
                  <a16:creationId xmlns:a16="http://schemas.microsoft.com/office/drawing/2014/main" id="{7B58F2F9-CAE4-DD19-B655-B5708E4AD279}"/>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bg1"/>
                </a:solidFill>
              </a:endParaRPr>
            </a:p>
          </p:txBody>
        </p:sp>
        <p:sp>
          <p:nvSpPr>
            <p:cNvPr id="22" name="Freeform 21">
              <a:extLst>
                <a:ext uri="{FF2B5EF4-FFF2-40B4-BE49-F238E27FC236}">
                  <a16:creationId xmlns:a16="http://schemas.microsoft.com/office/drawing/2014/main" id="{89705E82-2B98-0B73-6B06-F71EBD7BB0AE}"/>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bg1"/>
                </a:solidFill>
              </a:endParaRPr>
            </a:p>
          </p:txBody>
        </p:sp>
        <p:sp>
          <p:nvSpPr>
            <p:cNvPr id="23" name="Freeform 22">
              <a:extLst>
                <a:ext uri="{FF2B5EF4-FFF2-40B4-BE49-F238E27FC236}">
                  <a16:creationId xmlns:a16="http://schemas.microsoft.com/office/drawing/2014/main" id="{192D93C6-1D03-1838-5E37-731846C8AB6F}"/>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bg1"/>
                </a:solidFill>
              </a:endParaRPr>
            </a:p>
          </p:txBody>
        </p:sp>
      </p:grpSp>
      <p:sp>
        <p:nvSpPr>
          <p:cNvPr id="24" name="Date Placeholder 3">
            <a:extLst>
              <a:ext uri="{FF2B5EF4-FFF2-40B4-BE49-F238E27FC236}">
                <a16:creationId xmlns:a16="http://schemas.microsoft.com/office/drawing/2014/main" id="{3FDE257E-C23D-7BE5-DEEC-1EB73A80A68C}"/>
              </a:ext>
            </a:extLst>
          </p:cNvPr>
          <p:cNvSpPr>
            <a:spLocks noGrp="1"/>
          </p:cNvSpPr>
          <p:nvPr>
            <p:ph type="dt" sz="half" idx="2"/>
          </p:nvPr>
        </p:nvSpPr>
        <p:spPr>
          <a:xfrm>
            <a:off x="7401015" y="6542722"/>
            <a:ext cx="2743200" cy="123050"/>
          </a:xfrm>
          <a:prstGeom prst="rect">
            <a:avLst/>
          </a:prstGeom>
        </p:spPr>
        <p:txBody>
          <a:bodyPr vert="horz" lIns="0" tIns="0" rIns="0" bIns="0" rtlCol="0" anchor="ctr">
            <a:noAutofit/>
          </a:bodyPr>
          <a:lstStyle>
            <a:lvl1pPr algn="l">
              <a:defRPr sz="1000" b="0" i="0">
                <a:solidFill>
                  <a:schemeClr val="tx1"/>
                </a:solidFill>
                <a:latin typeface="Poppins" pitchFamily="2" charset="77"/>
              </a:defRPr>
            </a:lvl1pPr>
          </a:lstStyle>
          <a:p>
            <a:fld id="{BD027D24-124C-4F49-82A0-9C5222E75C66}" type="datetimeFigureOut">
              <a:rPr lang="en-US" smtClean="0"/>
              <a:pPr/>
              <a:t>1/9/2024</a:t>
            </a:fld>
            <a:endParaRPr lang="en-US"/>
          </a:p>
        </p:txBody>
      </p:sp>
      <p:sp>
        <p:nvSpPr>
          <p:cNvPr id="25" name="Footer Placeholder 4">
            <a:extLst>
              <a:ext uri="{FF2B5EF4-FFF2-40B4-BE49-F238E27FC236}">
                <a16:creationId xmlns:a16="http://schemas.microsoft.com/office/drawing/2014/main" id="{A9C20FD4-9EA8-D996-ED8B-CBE518693702}"/>
              </a:ext>
            </a:extLst>
          </p:cNvPr>
          <p:cNvSpPr>
            <a:spLocks noGrp="1"/>
          </p:cNvSpPr>
          <p:nvPr>
            <p:ph type="ftr" sz="quarter" idx="3"/>
          </p:nvPr>
        </p:nvSpPr>
        <p:spPr>
          <a:xfrm>
            <a:off x="1824565" y="6542722"/>
            <a:ext cx="4114800" cy="123050"/>
          </a:xfrm>
          <a:prstGeom prst="rect">
            <a:avLst/>
          </a:prstGeom>
        </p:spPr>
        <p:txBody>
          <a:bodyPr vert="horz" lIns="0" tIns="0" rIns="0" bIns="0" rtlCol="0" anchor="ctr">
            <a:noAutofit/>
          </a:bodyPr>
          <a:lstStyle>
            <a:lvl1pPr algn="ctr">
              <a:defRPr sz="1000" b="0" i="0">
                <a:solidFill>
                  <a:schemeClr val="tx1"/>
                </a:solidFill>
                <a:latin typeface="Poppins" pitchFamily="2" charset="77"/>
              </a:defRPr>
            </a:lvl1pPr>
          </a:lstStyle>
          <a:p>
            <a:endParaRPr lang="en-US"/>
          </a:p>
        </p:txBody>
      </p:sp>
      <p:sp>
        <p:nvSpPr>
          <p:cNvPr id="26" name="Slide Number Placeholder 5">
            <a:extLst>
              <a:ext uri="{FF2B5EF4-FFF2-40B4-BE49-F238E27FC236}">
                <a16:creationId xmlns:a16="http://schemas.microsoft.com/office/drawing/2014/main" id="{F4C97B88-EBA5-1E2D-CD69-A99464982279}"/>
              </a:ext>
            </a:extLst>
          </p:cNvPr>
          <p:cNvSpPr>
            <a:spLocks noGrp="1"/>
          </p:cNvSpPr>
          <p:nvPr>
            <p:ph type="sldNum" sz="quarter" idx="4"/>
          </p:nvPr>
        </p:nvSpPr>
        <p:spPr>
          <a:xfrm>
            <a:off x="12643" y="6544267"/>
            <a:ext cx="322724" cy="121505"/>
          </a:xfrm>
          <a:prstGeom prst="rect">
            <a:avLst/>
          </a:prstGeom>
        </p:spPr>
        <p:txBody>
          <a:bodyPr vert="horz" wrap="none" lIns="0" tIns="0" rIns="0" bIns="0" rtlCol="0" anchor="ctr">
            <a:noAutofit/>
          </a:bodyPr>
          <a:lstStyle>
            <a:lvl1pPr algn="r">
              <a:defRPr sz="1000" b="0" i="0">
                <a:solidFill>
                  <a:schemeClr val="tx1"/>
                </a:solidFill>
                <a:latin typeface="Poppins" pitchFamily="2" charset="77"/>
              </a:defRPr>
            </a:lvl1pPr>
          </a:lstStyle>
          <a:p>
            <a:fld id="{A80BE5A4-50FC-9C48-ABA9-0EF2240C066B}" type="slidenum">
              <a:rPr lang="en-US" smtClean="0"/>
              <a:pPr/>
              <a:t>‹#›</a:t>
            </a:fld>
            <a:endParaRPr lang="en-US"/>
          </a:p>
        </p:txBody>
      </p:sp>
      <p:sp>
        <p:nvSpPr>
          <p:cNvPr id="2" name="Title Placeholder 1">
            <a:extLst>
              <a:ext uri="{FF2B5EF4-FFF2-40B4-BE49-F238E27FC236}">
                <a16:creationId xmlns:a16="http://schemas.microsoft.com/office/drawing/2014/main" id="{E4E6B22C-F09E-CFE8-FB2F-073142D15884}"/>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tx1"/>
                </a:solidFill>
              </a:defRPr>
            </a:lvl1pPr>
          </a:lstStyle>
          <a:p>
            <a:r>
              <a:rPr lang="en-GB"/>
              <a:t>Click to edit Master title style</a:t>
            </a:r>
            <a:endParaRPr lang="en-US"/>
          </a:p>
        </p:txBody>
      </p:sp>
      <p:sp>
        <p:nvSpPr>
          <p:cNvPr id="3" name="Text Placeholder 26">
            <a:extLst>
              <a:ext uri="{FF2B5EF4-FFF2-40B4-BE49-F238E27FC236}">
                <a16:creationId xmlns:a16="http://schemas.microsoft.com/office/drawing/2014/main" id="{B3170CB2-AAE5-404A-8129-FDE43EFBFD25}"/>
              </a:ext>
            </a:extLst>
          </p:cNvPr>
          <p:cNvSpPr>
            <a:spLocks noGrp="1"/>
          </p:cNvSpPr>
          <p:nvPr>
            <p:ph type="body" sz="quarter" idx="14"/>
          </p:nvPr>
        </p:nvSpPr>
        <p:spPr>
          <a:xfrm>
            <a:off x="881069" y="2878656"/>
            <a:ext cx="3311369"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4" name="Text Placeholder 28">
            <a:extLst>
              <a:ext uri="{FF2B5EF4-FFF2-40B4-BE49-F238E27FC236}">
                <a16:creationId xmlns:a16="http://schemas.microsoft.com/office/drawing/2014/main" id="{3DEA47D7-9D38-3EBD-5F1C-986533F146BE}"/>
              </a:ext>
            </a:extLst>
          </p:cNvPr>
          <p:cNvSpPr>
            <a:spLocks noGrp="1"/>
          </p:cNvSpPr>
          <p:nvPr>
            <p:ph type="body" sz="quarter" idx="15"/>
          </p:nvPr>
        </p:nvSpPr>
        <p:spPr>
          <a:xfrm>
            <a:off x="881068" y="3353974"/>
            <a:ext cx="3311369" cy="1422001"/>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477540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plit Curve Picture Navy + Turquois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EBCE243F-A9C6-4019-0AAF-261EA8CFC487}"/>
              </a:ext>
            </a:extLst>
          </p:cNvPr>
          <p:cNvGrpSpPr/>
          <p:nvPr userDrawn="1"/>
        </p:nvGrpSpPr>
        <p:grpSpPr>
          <a:xfrm>
            <a:off x="-1" y="-4920"/>
            <a:ext cx="12198897" cy="6861976"/>
            <a:chOff x="-1" y="-4921"/>
            <a:chExt cx="20104101" cy="11308715"/>
          </a:xfrm>
        </p:grpSpPr>
        <p:sp>
          <p:nvSpPr>
            <p:cNvPr id="36" name="Freeform 35">
              <a:extLst>
                <a:ext uri="{FF2B5EF4-FFF2-40B4-BE49-F238E27FC236}">
                  <a16:creationId xmlns:a16="http://schemas.microsoft.com/office/drawing/2014/main" id="{16D136AC-FEA7-C209-4349-BF93C30E780F}"/>
                </a:ext>
              </a:extLst>
            </p:cNvPr>
            <p:cNvSpPr/>
            <p:nvPr userDrawn="1"/>
          </p:nvSpPr>
          <p:spPr>
            <a:xfrm>
              <a:off x="-1" y="-4921"/>
              <a:ext cx="8556107" cy="11308715"/>
            </a:xfrm>
            <a:custGeom>
              <a:avLst/>
              <a:gdLst>
                <a:gd name="connsiteX0" fmla="*/ 1045091 w 8556107"/>
                <a:gd name="connsiteY0" fmla="*/ 0 h 11308715"/>
                <a:gd name="connsiteX1" fmla="*/ 4944464 w 8556107"/>
                <a:gd name="connsiteY1" fmla="*/ 0 h 11308715"/>
                <a:gd name="connsiteX2" fmla="*/ 5159498 w 8556107"/>
                <a:gd name="connsiteY2" fmla="*/ 93140 h 11308715"/>
                <a:gd name="connsiteX3" fmla="*/ 8556107 w 8556107"/>
                <a:gd name="connsiteY3" fmla="*/ 5722416 h 11308715"/>
                <a:gd name="connsiteX4" fmla="*/ 5405844 w 8556107"/>
                <a:gd name="connsiteY4" fmla="*/ 11229346 h 11308715"/>
                <a:gd name="connsiteX5" fmla="*/ 5246033 w 8556107"/>
                <a:gd name="connsiteY5" fmla="*/ 11308715 h 11308715"/>
                <a:gd name="connsiteX6" fmla="*/ 743521 w 8556107"/>
                <a:gd name="connsiteY6" fmla="*/ 11308715 h 11308715"/>
                <a:gd name="connsiteX7" fmla="*/ 0 w 8556107"/>
                <a:gd name="connsiteY7" fmla="*/ 11308715 h 11308715"/>
                <a:gd name="connsiteX8" fmla="*/ 0 w 8556107"/>
                <a:gd name="connsiteY8" fmla="*/ 10869130 h 11308715"/>
                <a:gd name="connsiteX9" fmla="*/ 0 w 8556107"/>
                <a:gd name="connsiteY9" fmla="*/ 575702 h 11308715"/>
                <a:gd name="connsiteX10" fmla="*/ 0 w 8556107"/>
                <a:gd name="connsiteY10" fmla="*/ 575702 h 11308715"/>
                <a:gd name="connsiteX11" fmla="*/ 0 w 8556107"/>
                <a:gd name="connsiteY11" fmla="*/ 0 h 11308715"/>
                <a:gd name="connsiteX12" fmla="*/ 1045091 w 8556107"/>
                <a:gd name="connsiteY12" fmla="*/ 0 h 1130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56107" h="11308715">
                  <a:moveTo>
                    <a:pt x="1045091" y="0"/>
                  </a:moveTo>
                  <a:lnTo>
                    <a:pt x="4944464" y="0"/>
                  </a:lnTo>
                  <a:lnTo>
                    <a:pt x="5159498" y="93140"/>
                  </a:lnTo>
                  <a:cubicBezTo>
                    <a:pt x="7155543" y="1020595"/>
                    <a:pt x="8556107" y="3191828"/>
                    <a:pt x="8556107" y="5722416"/>
                  </a:cubicBezTo>
                  <a:cubicBezTo>
                    <a:pt x="8556107" y="8147564"/>
                    <a:pt x="7269825" y="10242677"/>
                    <a:pt x="5405844" y="11229346"/>
                  </a:cubicBezTo>
                  <a:lnTo>
                    <a:pt x="5246033" y="11308715"/>
                  </a:lnTo>
                  <a:lnTo>
                    <a:pt x="743521" y="11308715"/>
                  </a:lnTo>
                  <a:lnTo>
                    <a:pt x="0" y="11308715"/>
                  </a:lnTo>
                  <a:lnTo>
                    <a:pt x="0" y="10869130"/>
                  </a:lnTo>
                  <a:lnTo>
                    <a:pt x="0" y="575702"/>
                  </a:lnTo>
                  <a:lnTo>
                    <a:pt x="0" y="575702"/>
                  </a:lnTo>
                  <a:lnTo>
                    <a:pt x="0" y="0"/>
                  </a:lnTo>
                  <a:lnTo>
                    <a:pt x="1045091"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43AB3301-C265-1477-D639-BDB5FBEB6595}"/>
                </a:ext>
              </a:extLst>
            </p:cNvPr>
            <p:cNvSpPr/>
            <p:nvPr userDrawn="1"/>
          </p:nvSpPr>
          <p:spPr>
            <a:xfrm>
              <a:off x="11290314" y="0"/>
              <a:ext cx="8813786" cy="11303794"/>
            </a:xfrm>
            <a:custGeom>
              <a:avLst/>
              <a:gdLst>
                <a:gd name="connsiteX0" fmla="*/ 0 w 8813786"/>
                <a:gd name="connsiteY0" fmla="*/ 0 h 11303794"/>
                <a:gd name="connsiteX1" fmla="*/ 8813786 w 8813786"/>
                <a:gd name="connsiteY1" fmla="*/ 0 h 11303794"/>
                <a:gd name="connsiteX2" fmla="*/ 8813786 w 8813786"/>
                <a:gd name="connsiteY2" fmla="*/ 11303794 h 11303794"/>
                <a:gd name="connsiteX3" fmla="*/ 7330 w 8813786"/>
                <a:gd name="connsiteY3" fmla="*/ 11303794 h 11303794"/>
                <a:gd name="connsiteX4" fmla="*/ 58411 w 8813786"/>
                <a:gd name="connsiteY4" fmla="*/ 11231891 h 11303794"/>
                <a:gd name="connsiteX5" fmla="*/ 1663365 w 8813786"/>
                <a:gd name="connsiteY5" fmla="*/ 5657056 h 11303794"/>
                <a:gd name="connsiteX6" fmla="*/ 58411 w 8813786"/>
                <a:gd name="connsiteY6" fmla="*/ 82221 h 11303794"/>
                <a:gd name="connsiteX7" fmla="*/ 0 w 8813786"/>
                <a:gd name="connsiteY7" fmla="*/ 0 h 1130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3786" h="11303794">
                  <a:moveTo>
                    <a:pt x="0" y="0"/>
                  </a:moveTo>
                  <a:lnTo>
                    <a:pt x="8813786" y="0"/>
                  </a:lnTo>
                  <a:lnTo>
                    <a:pt x="8813786" y="11303794"/>
                  </a:lnTo>
                  <a:lnTo>
                    <a:pt x="7330" y="11303794"/>
                  </a:lnTo>
                  <a:lnTo>
                    <a:pt x="58411" y="11231891"/>
                  </a:lnTo>
                  <a:cubicBezTo>
                    <a:pt x="1055596" y="9759475"/>
                    <a:pt x="1663365" y="7803518"/>
                    <a:pt x="1663365" y="5657056"/>
                  </a:cubicBezTo>
                  <a:cubicBezTo>
                    <a:pt x="1663365" y="3510594"/>
                    <a:pt x="1055596" y="1554637"/>
                    <a:pt x="58411" y="82221"/>
                  </a:cubicBezTo>
                  <a:lnTo>
                    <a:pt x="0"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8" name="object 6">
            <a:extLst>
              <a:ext uri="{FF2B5EF4-FFF2-40B4-BE49-F238E27FC236}">
                <a16:creationId xmlns:a16="http://schemas.microsoft.com/office/drawing/2014/main" id="{3B756DF0-CE0B-0071-DB08-F21DD56F30D2}"/>
              </a:ext>
            </a:extLst>
          </p:cNvPr>
          <p:cNvSpPr/>
          <p:nvPr userDrawn="1"/>
        </p:nvSpPr>
        <p:spPr>
          <a:xfrm>
            <a:off x="-6896" y="5812972"/>
            <a:ext cx="1149896" cy="1044010"/>
          </a:xfrm>
          <a:custGeom>
            <a:avLst/>
            <a:gdLst/>
            <a:ahLst/>
            <a:cxnLst/>
            <a:rect l="l" t="t" r="r" b="b"/>
            <a:pathLst>
              <a:path w="1868805" h="1696720">
                <a:moveTo>
                  <a:pt x="0" y="0"/>
                </a:moveTo>
                <a:lnTo>
                  <a:pt x="0" y="683884"/>
                </a:lnTo>
                <a:lnTo>
                  <a:pt x="50971" y="684928"/>
                </a:lnTo>
                <a:lnTo>
                  <a:pt x="101362" y="688029"/>
                </a:lnTo>
                <a:lnTo>
                  <a:pt x="151124" y="693143"/>
                </a:lnTo>
                <a:lnTo>
                  <a:pt x="200207" y="700223"/>
                </a:lnTo>
                <a:lnTo>
                  <a:pt x="248561" y="709227"/>
                </a:lnTo>
                <a:lnTo>
                  <a:pt x="296137" y="720107"/>
                </a:lnTo>
                <a:lnTo>
                  <a:pt x="342885" y="732820"/>
                </a:lnTo>
                <a:lnTo>
                  <a:pt x="388755" y="747320"/>
                </a:lnTo>
                <a:lnTo>
                  <a:pt x="433698" y="763563"/>
                </a:lnTo>
                <a:lnTo>
                  <a:pt x="477664" y="781503"/>
                </a:lnTo>
                <a:lnTo>
                  <a:pt x="520604" y="801095"/>
                </a:lnTo>
                <a:lnTo>
                  <a:pt x="562468" y="822294"/>
                </a:lnTo>
                <a:lnTo>
                  <a:pt x="603206" y="845056"/>
                </a:lnTo>
                <a:lnTo>
                  <a:pt x="642769" y="869336"/>
                </a:lnTo>
                <a:lnTo>
                  <a:pt x="681107" y="895087"/>
                </a:lnTo>
                <a:lnTo>
                  <a:pt x="718170" y="922266"/>
                </a:lnTo>
                <a:lnTo>
                  <a:pt x="753909" y="950828"/>
                </a:lnTo>
                <a:lnTo>
                  <a:pt x="788274" y="980726"/>
                </a:lnTo>
                <a:lnTo>
                  <a:pt x="821216" y="1011917"/>
                </a:lnTo>
                <a:lnTo>
                  <a:pt x="852684" y="1044355"/>
                </a:lnTo>
                <a:lnTo>
                  <a:pt x="882630" y="1077996"/>
                </a:lnTo>
                <a:lnTo>
                  <a:pt x="911004" y="1112794"/>
                </a:lnTo>
                <a:lnTo>
                  <a:pt x="937755" y="1148704"/>
                </a:lnTo>
                <a:lnTo>
                  <a:pt x="962835" y="1185682"/>
                </a:lnTo>
                <a:lnTo>
                  <a:pt x="986194" y="1223682"/>
                </a:lnTo>
                <a:lnTo>
                  <a:pt x="1007782" y="1262659"/>
                </a:lnTo>
                <a:lnTo>
                  <a:pt x="1027550" y="1302568"/>
                </a:lnTo>
                <a:lnTo>
                  <a:pt x="1045447" y="1343365"/>
                </a:lnTo>
                <a:lnTo>
                  <a:pt x="1061425" y="1385004"/>
                </a:lnTo>
                <a:lnTo>
                  <a:pt x="1075433" y="1427441"/>
                </a:lnTo>
                <a:lnTo>
                  <a:pt x="1087422" y="1470630"/>
                </a:lnTo>
                <a:lnTo>
                  <a:pt x="1097343" y="1514526"/>
                </a:lnTo>
                <a:lnTo>
                  <a:pt x="1105146" y="1559084"/>
                </a:lnTo>
                <a:lnTo>
                  <a:pt x="1110780" y="1604260"/>
                </a:lnTo>
                <a:lnTo>
                  <a:pt x="1114198" y="1650008"/>
                </a:lnTo>
                <a:lnTo>
                  <a:pt x="1115348" y="1696283"/>
                </a:lnTo>
                <a:lnTo>
                  <a:pt x="1868623" y="1696283"/>
                </a:lnTo>
                <a:lnTo>
                  <a:pt x="1867950" y="1650426"/>
                </a:lnTo>
                <a:lnTo>
                  <a:pt x="1865942" y="1604865"/>
                </a:lnTo>
                <a:lnTo>
                  <a:pt x="1862617" y="1559617"/>
                </a:lnTo>
                <a:lnTo>
                  <a:pt x="1857991" y="1514696"/>
                </a:lnTo>
                <a:lnTo>
                  <a:pt x="1852081" y="1470119"/>
                </a:lnTo>
                <a:lnTo>
                  <a:pt x="1844905" y="1425900"/>
                </a:lnTo>
                <a:lnTo>
                  <a:pt x="1836479" y="1382056"/>
                </a:lnTo>
                <a:lnTo>
                  <a:pt x="1826822" y="1338601"/>
                </a:lnTo>
                <a:lnTo>
                  <a:pt x="1815949" y="1295552"/>
                </a:lnTo>
                <a:lnTo>
                  <a:pt x="1803878" y="1252923"/>
                </a:lnTo>
                <a:lnTo>
                  <a:pt x="1790626" y="1210731"/>
                </a:lnTo>
                <a:lnTo>
                  <a:pt x="1776211" y="1168990"/>
                </a:lnTo>
                <a:lnTo>
                  <a:pt x="1760648" y="1127717"/>
                </a:lnTo>
                <a:lnTo>
                  <a:pt x="1743956" y="1086926"/>
                </a:lnTo>
                <a:lnTo>
                  <a:pt x="1726151" y="1046634"/>
                </a:lnTo>
                <a:lnTo>
                  <a:pt x="1707251" y="1006856"/>
                </a:lnTo>
                <a:lnTo>
                  <a:pt x="1687272" y="967606"/>
                </a:lnTo>
                <a:lnTo>
                  <a:pt x="1666232" y="928902"/>
                </a:lnTo>
                <a:lnTo>
                  <a:pt x="1644148" y="890758"/>
                </a:lnTo>
                <a:lnTo>
                  <a:pt x="1621037" y="853190"/>
                </a:lnTo>
                <a:lnTo>
                  <a:pt x="1596915" y="816213"/>
                </a:lnTo>
                <a:lnTo>
                  <a:pt x="1571801" y="779843"/>
                </a:lnTo>
                <a:lnTo>
                  <a:pt x="1545710" y="744095"/>
                </a:lnTo>
                <a:lnTo>
                  <a:pt x="1518661" y="708985"/>
                </a:lnTo>
                <a:lnTo>
                  <a:pt x="1490671" y="674528"/>
                </a:lnTo>
                <a:lnTo>
                  <a:pt x="1461755" y="640740"/>
                </a:lnTo>
                <a:lnTo>
                  <a:pt x="1431932" y="607637"/>
                </a:lnTo>
                <a:lnTo>
                  <a:pt x="1401219" y="575233"/>
                </a:lnTo>
                <a:lnTo>
                  <a:pt x="1369632" y="543545"/>
                </a:lnTo>
                <a:lnTo>
                  <a:pt x="1337189" y="512587"/>
                </a:lnTo>
                <a:lnTo>
                  <a:pt x="1303907" y="482376"/>
                </a:lnTo>
                <a:lnTo>
                  <a:pt x="1269803" y="452927"/>
                </a:lnTo>
                <a:lnTo>
                  <a:pt x="1234893" y="424255"/>
                </a:lnTo>
                <a:lnTo>
                  <a:pt x="1199196" y="396376"/>
                </a:lnTo>
                <a:lnTo>
                  <a:pt x="1162728" y="369305"/>
                </a:lnTo>
                <a:lnTo>
                  <a:pt x="1125507" y="343059"/>
                </a:lnTo>
                <a:lnTo>
                  <a:pt x="1087549" y="317651"/>
                </a:lnTo>
                <a:lnTo>
                  <a:pt x="1048871" y="293099"/>
                </a:lnTo>
                <a:lnTo>
                  <a:pt x="1009491" y="269417"/>
                </a:lnTo>
                <a:lnTo>
                  <a:pt x="969425" y="246620"/>
                </a:lnTo>
                <a:lnTo>
                  <a:pt x="928691" y="224725"/>
                </a:lnTo>
                <a:lnTo>
                  <a:pt x="887306" y="203748"/>
                </a:lnTo>
                <a:lnTo>
                  <a:pt x="845287" y="183702"/>
                </a:lnTo>
                <a:lnTo>
                  <a:pt x="802651" y="164604"/>
                </a:lnTo>
                <a:lnTo>
                  <a:pt x="759415" y="146470"/>
                </a:lnTo>
                <a:lnTo>
                  <a:pt x="715596" y="129315"/>
                </a:lnTo>
                <a:lnTo>
                  <a:pt x="671212" y="113154"/>
                </a:lnTo>
                <a:lnTo>
                  <a:pt x="626279" y="98003"/>
                </a:lnTo>
                <a:lnTo>
                  <a:pt x="580814" y="83878"/>
                </a:lnTo>
                <a:lnTo>
                  <a:pt x="534835" y="70793"/>
                </a:lnTo>
                <a:lnTo>
                  <a:pt x="488359" y="58765"/>
                </a:lnTo>
                <a:lnTo>
                  <a:pt x="441402" y="47809"/>
                </a:lnTo>
                <a:lnTo>
                  <a:pt x="393982" y="37940"/>
                </a:lnTo>
                <a:lnTo>
                  <a:pt x="346116" y="29174"/>
                </a:lnTo>
                <a:lnTo>
                  <a:pt x="297821" y="21527"/>
                </a:lnTo>
                <a:lnTo>
                  <a:pt x="249114" y="15014"/>
                </a:lnTo>
                <a:lnTo>
                  <a:pt x="200013" y="9650"/>
                </a:lnTo>
                <a:lnTo>
                  <a:pt x="150533" y="5451"/>
                </a:lnTo>
                <a:lnTo>
                  <a:pt x="100693" y="2433"/>
                </a:lnTo>
                <a:lnTo>
                  <a:pt x="50510" y="610"/>
                </a:lnTo>
                <a:lnTo>
                  <a:pt x="0" y="0"/>
                </a:lnTo>
                <a:close/>
              </a:path>
            </a:pathLst>
          </a:custGeom>
          <a:solidFill>
            <a:schemeClr val="accent1"/>
          </a:solidFill>
        </p:spPr>
        <p:txBody>
          <a:bodyPr wrap="square" lIns="0" tIns="0" rIns="0" bIns="0" rtlCol="0"/>
          <a:lstStyle/>
          <a:p>
            <a:endParaRPr/>
          </a:p>
        </p:txBody>
      </p:sp>
      <p:grpSp>
        <p:nvGrpSpPr>
          <p:cNvPr id="39" name="Group 38">
            <a:extLst>
              <a:ext uri="{FF2B5EF4-FFF2-40B4-BE49-F238E27FC236}">
                <a16:creationId xmlns:a16="http://schemas.microsoft.com/office/drawing/2014/main" id="{08B94492-6802-FFE2-8AB9-2F68FA47FB79}"/>
              </a:ext>
            </a:extLst>
          </p:cNvPr>
          <p:cNvGrpSpPr/>
          <p:nvPr userDrawn="1"/>
        </p:nvGrpSpPr>
        <p:grpSpPr>
          <a:xfrm>
            <a:off x="284952" y="242416"/>
            <a:ext cx="596117" cy="375468"/>
            <a:chOff x="-1468528" y="-2319337"/>
            <a:chExt cx="2606578" cy="1641768"/>
          </a:xfrm>
        </p:grpSpPr>
        <p:sp>
          <p:nvSpPr>
            <p:cNvPr id="40" name="Freeform 39">
              <a:extLst>
                <a:ext uri="{FF2B5EF4-FFF2-40B4-BE49-F238E27FC236}">
                  <a16:creationId xmlns:a16="http://schemas.microsoft.com/office/drawing/2014/main" id="{2E8D0F2B-9C5B-6871-283F-45025D05E7CF}"/>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solidFill>
              <a:schemeClr val="bg1"/>
            </a:solidFill>
            <a:ln w="949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DD238A0-6EFF-0717-2AB5-72AC42C8A7B5}"/>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solidFill>
              <a:schemeClr val="bg1"/>
            </a:solidFill>
            <a:ln w="9490"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A9FC7A6-6687-ADEE-ED61-1AF5968F1E0E}"/>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solidFill>
              <a:schemeClr val="bg1"/>
            </a:solidFill>
            <a:ln w="9490" cap="flat">
              <a:noFill/>
              <a:prstDash val="solid"/>
              <a:miter/>
            </a:ln>
          </p:spPr>
          <p:txBody>
            <a:bodyPr rtlCol="0" anchor="ctr"/>
            <a:lstStyle/>
            <a:p>
              <a:endParaRPr lang="en-US"/>
            </a:p>
          </p:txBody>
        </p:sp>
      </p:grpSp>
      <p:sp>
        <p:nvSpPr>
          <p:cNvPr id="34" name="Picture Placeholder 33">
            <a:extLst>
              <a:ext uri="{FF2B5EF4-FFF2-40B4-BE49-F238E27FC236}">
                <a16:creationId xmlns:a16="http://schemas.microsoft.com/office/drawing/2014/main" id="{9AD10EA9-93FE-0394-FD3B-4C7F71520CAF}"/>
              </a:ext>
            </a:extLst>
          </p:cNvPr>
          <p:cNvSpPr>
            <a:spLocks noGrp="1"/>
          </p:cNvSpPr>
          <p:nvPr>
            <p:ph type="pic" sz="quarter" idx="10"/>
          </p:nvPr>
        </p:nvSpPr>
        <p:spPr>
          <a:xfrm>
            <a:off x="3011592" y="0"/>
            <a:ext cx="4848525" cy="6857056"/>
          </a:xfrm>
          <a:custGeom>
            <a:avLst/>
            <a:gdLst>
              <a:gd name="connsiteX0" fmla="*/ 0 w 4848525"/>
              <a:gd name="connsiteY0" fmla="*/ 0 h 6857056"/>
              <a:gd name="connsiteX1" fmla="*/ 3840592 w 4848525"/>
              <a:gd name="connsiteY1" fmla="*/ 0 h 6857056"/>
              <a:gd name="connsiteX2" fmla="*/ 3874661 w 4848525"/>
              <a:gd name="connsiteY2" fmla="*/ 47957 h 6857056"/>
              <a:gd name="connsiteX3" fmla="*/ 4844237 w 4848525"/>
              <a:gd name="connsiteY3" fmla="*/ 3187882 h 6857056"/>
              <a:gd name="connsiteX4" fmla="*/ 4848525 w 4848525"/>
              <a:gd name="connsiteY4" fmla="*/ 3430635 h 6857056"/>
              <a:gd name="connsiteX5" fmla="*/ 4848525 w 4848525"/>
              <a:gd name="connsiteY5" fmla="*/ 3430750 h 6857056"/>
              <a:gd name="connsiteX6" fmla="*/ 4844237 w 4848525"/>
              <a:gd name="connsiteY6" fmla="*/ 3673502 h 6857056"/>
              <a:gd name="connsiteX7" fmla="*/ 3874661 w 4848525"/>
              <a:gd name="connsiteY7" fmla="*/ 6813426 h 6857056"/>
              <a:gd name="connsiteX8" fmla="*/ 3843666 w 4848525"/>
              <a:gd name="connsiteY8" fmla="*/ 6857056 h 6857056"/>
              <a:gd name="connsiteX9" fmla="*/ 171629 w 4848525"/>
              <a:gd name="connsiteY9" fmla="*/ 6857056 h 6857056"/>
              <a:gd name="connsiteX10" fmla="*/ 268600 w 4848525"/>
              <a:gd name="connsiteY10" fmla="*/ 6808896 h 6857056"/>
              <a:gd name="connsiteX11" fmla="*/ 2180137 w 4848525"/>
              <a:gd name="connsiteY11" fmla="*/ 3467365 h 6857056"/>
              <a:gd name="connsiteX12" fmla="*/ 119121 w 4848525"/>
              <a:gd name="connsiteY12" fmla="*/ 51596 h 685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525" h="6857056">
                <a:moveTo>
                  <a:pt x="0" y="0"/>
                </a:moveTo>
                <a:lnTo>
                  <a:pt x="3840592" y="0"/>
                </a:lnTo>
                <a:lnTo>
                  <a:pt x="3874661" y="47957"/>
                </a:lnTo>
                <a:cubicBezTo>
                  <a:pt x="4441923" y="885559"/>
                  <a:pt x="4801505" y="1981037"/>
                  <a:pt x="4844237" y="3187882"/>
                </a:cubicBezTo>
                <a:lnTo>
                  <a:pt x="4848525" y="3430635"/>
                </a:lnTo>
                <a:lnTo>
                  <a:pt x="4848525" y="3430750"/>
                </a:lnTo>
                <a:lnTo>
                  <a:pt x="4844237" y="3673502"/>
                </a:lnTo>
                <a:cubicBezTo>
                  <a:pt x="4801505" y="4880346"/>
                  <a:pt x="4441923" y="5975824"/>
                  <a:pt x="3874661" y="6813426"/>
                </a:cubicBezTo>
                <a:lnTo>
                  <a:pt x="3843666" y="6857056"/>
                </a:lnTo>
                <a:lnTo>
                  <a:pt x="171629" y="6857056"/>
                </a:lnTo>
                <a:lnTo>
                  <a:pt x="268600" y="6808896"/>
                </a:lnTo>
                <a:cubicBezTo>
                  <a:pt x="1399639" y="6210199"/>
                  <a:pt x="2180137" y="4938912"/>
                  <a:pt x="2180137" y="3467365"/>
                </a:cubicBezTo>
                <a:cubicBezTo>
                  <a:pt x="2180137" y="1931838"/>
                  <a:pt x="1330294" y="614363"/>
                  <a:pt x="119121" y="51596"/>
                </a:cubicBezTo>
                <a:close/>
              </a:path>
            </a:pathLst>
          </a:custGeom>
          <a:solidFill>
            <a:schemeClr val="bg1">
              <a:lumMod val="85000"/>
            </a:schemeClr>
          </a:solidFill>
        </p:spPr>
        <p:txBody>
          <a:bodyPr wrap="square" rIns="360000" anchor="ctr">
            <a:noAutofit/>
          </a:bodyPr>
          <a:lstStyle>
            <a:lvl1pPr marL="0" indent="0" algn="r">
              <a:buNone/>
              <a:defRPr sz="4400"/>
            </a:lvl1pPr>
          </a:lstStyle>
          <a:p>
            <a:endParaRPr lang="en-US"/>
          </a:p>
        </p:txBody>
      </p:sp>
      <p:sp>
        <p:nvSpPr>
          <p:cNvPr id="4" name="Date Placeholder 3">
            <a:extLst>
              <a:ext uri="{FF2B5EF4-FFF2-40B4-BE49-F238E27FC236}">
                <a16:creationId xmlns:a16="http://schemas.microsoft.com/office/drawing/2014/main" id="{450D4B21-5D64-D01F-BBC9-089A19DABA96}"/>
              </a:ext>
            </a:extLst>
          </p:cNvPr>
          <p:cNvSpPr>
            <a:spLocks noGrp="1"/>
          </p:cNvSpPr>
          <p:nvPr>
            <p:ph type="dt" sz="half" idx="2"/>
          </p:nvPr>
        </p:nvSpPr>
        <p:spPr>
          <a:xfrm>
            <a:off x="7401015" y="6542722"/>
            <a:ext cx="2743200" cy="123050"/>
          </a:xfrm>
          <a:prstGeom prst="rect">
            <a:avLst/>
          </a:prstGeom>
        </p:spPr>
        <p:txBody>
          <a:bodyPr vert="horz" lIns="0" tIns="0" rIns="0" bIns="0" rtlCol="0" anchor="ctr">
            <a:noAutofit/>
          </a:bodyPr>
          <a:lstStyle>
            <a:lvl1pPr algn="l">
              <a:defRPr sz="1000" b="0" i="0">
                <a:solidFill>
                  <a:schemeClr val="bg1"/>
                </a:solidFill>
                <a:latin typeface="Poppins" pitchFamily="2" charset="77"/>
              </a:defRPr>
            </a:lvl1pPr>
          </a:lstStyle>
          <a:p>
            <a:fld id="{BD027D24-124C-4F49-82A0-9C5222E75C66}" type="datetimeFigureOut">
              <a:rPr lang="en-US" smtClean="0"/>
              <a:pPr/>
              <a:t>1/9/2024</a:t>
            </a:fld>
            <a:endParaRPr lang="en-US"/>
          </a:p>
        </p:txBody>
      </p:sp>
      <p:sp>
        <p:nvSpPr>
          <p:cNvPr id="5" name="Footer Placeholder 4">
            <a:extLst>
              <a:ext uri="{FF2B5EF4-FFF2-40B4-BE49-F238E27FC236}">
                <a16:creationId xmlns:a16="http://schemas.microsoft.com/office/drawing/2014/main" id="{27D7528E-7D2D-6B61-32D7-48886EFAE833}"/>
              </a:ext>
            </a:extLst>
          </p:cNvPr>
          <p:cNvSpPr>
            <a:spLocks noGrp="1"/>
          </p:cNvSpPr>
          <p:nvPr>
            <p:ph type="ftr" sz="quarter" idx="3"/>
          </p:nvPr>
        </p:nvSpPr>
        <p:spPr>
          <a:xfrm>
            <a:off x="1824565" y="6542722"/>
            <a:ext cx="4114800" cy="123050"/>
          </a:xfrm>
          <a:prstGeom prst="rect">
            <a:avLst/>
          </a:prstGeom>
        </p:spPr>
        <p:txBody>
          <a:bodyPr vert="horz" lIns="0" tIns="0" rIns="0" bIns="0" rtlCol="0" anchor="ctr">
            <a:noAutofit/>
          </a:bodyPr>
          <a:lstStyle>
            <a:lvl1pPr algn="ctr">
              <a:defRPr sz="1000" b="0" i="0">
                <a:solidFill>
                  <a:schemeClr val="bg1"/>
                </a:solidFill>
                <a:latin typeface="Poppins" pitchFamily="2" charset="77"/>
              </a:defRPr>
            </a:lvl1pPr>
          </a:lstStyle>
          <a:p>
            <a:endParaRPr lang="en-US"/>
          </a:p>
        </p:txBody>
      </p:sp>
      <p:sp>
        <p:nvSpPr>
          <p:cNvPr id="6" name="Slide Number Placeholder 5">
            <a:extLst>
              <a:ext uri="{FF2B5EF4-FFF2-40B4-BE49-F238E27FC236}">
                <a16:creationId xmlns:a16="http://schemas.microsoft.com/office/drawing/2014/main" id="{FA2E8C46-2BFD-A1FF-9642-939CBB40F71D}"/>
              </a:ext>
            </a:extLst>
          </p:cNvPr>
          <p:cNvSpPr>
            <a:spLocks noGrp="1"/>
          </p:cNvSpPr>
          <p:nvPr>
            <p:ph type="sldNum" sz="quarter" idx="4"/>
          </p:nvPr>
        </p:nvSpPr>
        <p:spPr>
          <a:xfrm>
            <a:off x="12643" y="6544267"/>
            <a:ext cx="322724" cy="121505"/>
          </a:xfrm>
          <a:prstGeom prst="rect">
            <a:avLst/>
          </a:prstGeom>
        </p:spPr>
        <p:txBody>
          <a:bodyPr vert="horz" wrap="none" lIns="0" tIns="0" rIns="0" bIns="0" rtlCol="0" anchor="ctr">
            <a:noAutofit/>
          </a:bodyPr>
          <a:lstStyle>
            <a:lvl1pPr algn="r">
              <a:defRPr sz="1000" b="0" i="0">
                <a:solidFill>
                  <a:schemeClr val="bg1"/>
                </a:solidFill>
                <a:latin typeface="Poppins" pitchFamily="2" charset="77"/>
              </a:defRPr>
            </a:lvl1pPr>
          </a:lstStyle>
          <a:p>
            <a:fld id="{A80BE5A4-50FC-9C48-ABA9-0EF2240C066B}" type="slidenum">
              <a:rPr lang="en-US" smtClean="0"/>
              <a:pPr/>
              <a:t>‹#›</a:t>
            </a:fld>
            <a:endParaRPr lang="en-US"/>
          </a:p>
        </p:txBody>
      </p:sp>
      <p:sp>
        <p:nvSpPr>
          <p:cNvPr id="20" name="object 6">
            <a:extLst>
              <a:ext uri="{FF2B5EF4-FFF2-40B4-BE49-F238E27FC236}">
                <a16:creationId xmlns:a16="http://schemas.microsoft.com/office/drawing/2014/main" id="{0FB72A17-293A-BDE2-C3DB-2296F7187ABE}"/>
              </a:ext>
            </a:extLst>
          </p:cNvPr>
          <p:cNvSpPr/>
          <p:nvPr userDrawn="1"/>
        </p:nvSpPr>
        <p:spPr>
          <a:xfrm>
            <a:off x="-6896" y="5812972"/>
            <a:ext cx="1149896" cy="1044010"/>
          </a:xfrm>
          <a:custGeom>
            <a:avLst/>
            <a:gdLst/>
            <a:ahLst/>
            <a:cxnLst/>
            <a:rect l="l" t="t" r="r" b="b"/>
            <a:pathLst>
              <a:path w="1868805" h="1696720">
                <a:moveTo>
                  <a:pt x="0" y="0"/>
                </a:moveTo>
                <a:lnTo>
                  <a:pt x="0" y="683884"/>
                </a:lnTo>
                <a:lnTo>
                  <a:pt x="50971" y="684928"/>
                </a:lnTo>
                <a:lnTo>
                  <a:pt x="101362" y="688029"/>
                </a:lnTo>
                <a:lnTo>
                  <a:pt x="151124" y="693143"/>
                </a:lnTo>
                <a:lnTo>
                  <a:pt x="200207" y="700223"/>
                </a:lnTo>
                <a:lnTo>
                  <a:pt x="248561" y="709227"/>
                </a:lnTo>
                <a:lnTo>
                  <a:pt x="296137" y="720107"/>
                </a:lnTo>
                <a:lnTo>
                  <a:pt x="342885" y="732820"/>
                </a:lnTo>
                <a:lnTo>
                  <a:pt x="388755" y="747320"/>
                </a:lnTo>
                <a:lnTo>
                  <a:pt x="433698" y="763563"/>
                </a:lnTo>
                <a:lnTo>
                  <a:pt x="477664" y="781503"/>
                </a:lnTo>
                <a:lnTo>
                  <a:pt x="520604" y="801095"/>
                </a:lnTo>
                <a:lnTo>
                  <a:pt x="562468" y="822294"/>
                </a:lnTo>
                <a:lnTo>
                  <a:pt x="603206" y="845056"/>
                </a:lnTo>
                <a:lnTo>
                  <a:pt x="642769" y="869336"/>
                </a:lnTo>
                <a:lnTo>
                  <a:pt x="681107" y="895087"/>
                </a:lnTo>
                <a:lnTo>
                  <a:pt x="718170" y="922266"/>
                </a:lnTo>
                <a:lnTo>
                  <a:pt x="753909" y="950828"/>
                </a:lnTo>
                <a:lnTo>
                  <a:pt x="788274" y="980726"/>
                </a:lnTo>
                <a:lnTo>
                  <a:pt x="821216" y="1011917"/>
                </a:lnTo>
                <a:lnTo>
                  <a:pt x="852684" y="1044355"/>
                </a:lnTo>
                <a:lnTo>
                  <a:pt x="882630" y="1077996"/>
                </a:lnTo>
                <a:lnTo>
                  <a:pt x="911004" y="1112794"/>
                </a:lnTo>
                <a:lnTo>
                  <a:pt x="937755" y="1148704"/>
                </a:lnTo>
                <a:lnTo>
                  <a:pt x="962835" y="1185682"/>
                </a:lnTo>
                <a:lnTo>
                  <a:pt x="986194" y="1223682"/>
                </a:lnTo>
                <a:lnTo>
                  <a:pt x="1007782" y="1262659"/>
                </a:lnTo>
                <a:lnTo>
                  <a:pt x="1027550" y="1302568"/>
                </a:lnTo>
                <a:lnTo>
                  <a:pt x="1045447" y="1343365"/>
                </a:lnTo>
                <a:lnTo>
                  <a:pt x="1061425" y="1385004"/>
                </a:lnTo>
                <a:lnTo>
                  <a:pt x="1075433" y="1427441"/>
                </a:lnTo>
                <a:lnTo>
                  <a:pt x="1087422" y="1470630"/>
                </a:lnTo>
                <a:lnTo>
                  <a:pt x="1097343" y="1514526"/>
                </a:lnTo>
                <a:lnTo>
                  <a:pt x="1105146" y="1559084"/>
                </a:lnTo>
                <a:lnTo>
                  <a:pt x="1110780" y="1604260"/>
                </a:lnTo>
                <a:lnTo>
                  <a:pt x="1114198" y="1650008"/>
                </a:lnTo>
                <a:lnTo>
                  <a:pt x="1115348" y="1696283"/>
                </a:lnTo>
                <a:lnTo>
                  <a:pt x="1868623" y="1696283"/>
                </a:lnTo>
                <a:lnTo>
                  <a:pt x="1867950" y="1650426"/>
                </a:lnTo>
                <a:lnTo>
                  <a:pt x="1865942" y="1604865"/>
                </a:lnTo>
                <a:lnTo>
                  <a:pt x="1862617" y="1559617"/>
                </a:lnTo>
                <a:lnTo>
                  <a:pt x="1857991" y="1514696"/>
                </a:lnTo>
                <a:lnTo>
                  <a:pt x="1852081" y="1470119"/>
                </a:lnTo>
                <a:lnTo>
                  <a:pt x="1844905" y="1425900"/>
                </a:lnTo>
                <a:lnTo>
                  <a:pt x="1836479" y="1382056"/>
                </a:lnTo>
                <a:lnTo>
                  <a:pt x="1826822" y="1338601"/>
                </a:lnTo>
                <a:lnTo>
                  <a:pt x="1815949" y="1295552"/>
                </a:lnTo>
                <a:lnTo>
                  <a:pt x="1803878" y="1252923"/>
                </a:lnTo>
                <a:lnTo>
                  <a:pt x="1790626" y="1210731"/>
                </a:lnTo>
                <a:lnTo>
                  <a:pt x="1776211" y="1168990"/>
                </a:lnTo>
                <a:lnTo>
                  <a:pt x="1760648" y="1127717"/>
                </a:lnTo>
                <a:lnTo>
                  <a:pt x="1743956" y="1086926"/>
                </a:lnTo>
                <a:lnTo>
                  <a:pt x="1726151" y="1046634"/>
                </a:lnTo>
                <a:lnTo>
                  <a:pt x="1707251" y="1006856"/>
                </a:lnTo>
                <a:lnTo>
                  <a:pt x="1687272" y="967606"/>
                </a:lnTo>
                <a:lnTo>
                  <a:pt x="1666232" y="928902"/>
                </a:lnTo>
                <a:lnTo>
                  <a:pt x="1644148" y="890758"/>
                </a:lnTo>
                <a:lnTo>
                  <a:pt x="1621037" y="853190"/>
                </a:lnTo>
                <a:lnTo>
                  <a:pt x="1596915" y="816213"/>
                </a:lnTo>
                <a:lnTo>
                  <a:pt x="1571801" y="779843"/>
                </a:lnTo>
                <a:lnTo>
                  <a:pt x="1545710" y="744095"/>
                </a:lnTo>
                <a:lnTo>
                  <a:pt x="1518661" y="708985"/>
                </a:lnTo>
                <a:lnTo>
                  <a:pt x="1490671" y="674528"/>
                </a:lnTo>
                <a:lnTo>
                  <a:pt x="1461755" y="640740"/>
                </a:lnTo>
                <a:lnTo>
                  <a:pt x="1431932" y="607637"/>
                </a:lnTo>
                <a:lnTo>
                  <a:pt x="1401219" y="575233"/>
                </a:lnTo>
                <a:lnTo>
                  <a:pt x="1369632" y="543545"/>
                </a:lnTo>
                <a:lnTo>
                  <a:pt x="1337189" y="512587"/>
                </a:lnTo>
                <a:lnTo>
                  <a:pt x="1303907" y="482376"/>
                </a:lnTo>
                <a:lnTo>
                  <a:pt x="1269803" y="452927"/>
                </a:lnTo>
                <a:lnTo>
                  <a:pt x="1234893" y="424255"/>
                </a:lnTo>
                <a:lnTo>
                  <a:pt x="1199196" y="396376"/>
                </a:lnTo>
                <a:lnTo>
                  <a:pt x="1162728" y="369305"/>
                </a:lnTo>
                <a:lnTo>
                  <a:pt x="1125507" y="343059"/>
                </a:lnTo>
                <a:lnTo>
                  <a:pt x="1087549" y="317651"/>
                </a:lnTo>
                <a:lnTo>
                  <a:pt x="1048871" y="293099"/>
                </a:lnTo>
                <a:lnTo>
                  <a:pt x="1009491" y="269417"/>
                </a:lnTo>
                <a:lnTo>
                  <a:pt x="969425" y="246620"/>
                </a:lnTo>
                <a:lnTo>
                  <a:pt x="928691" y="224725"/>
                </a:lnTo>
                <a:lnTo>
                  <a:pt x="887306" y="203748"/>
                </a:lnTo>
                <a:lnTo>
                  <a:pt x="845287" y="183702"/>
                </a:lnTo>
                <a:lnTo>
                  <a:pt x="802651" y="164604"/>
                </a:lnTo>
                <a:lnTo>
                  <a:pt x="759415" y="146470"/>
                </a:lnTo>
                <a:lnTo>
                  <a:pt x="715596" y="129315"/>
                </a:lnTo>
                <a:lnTo>
                  <a:pt x="671212" y="113154"/>
                </a:lnTo>
                <a:lnTo>
                  <a:pt x="626279" y="98003"/>
                </a:lnTo>
                <a:lnTo>
                  <a:pt x="580814" y="83878"/>
                </a:lnTo>
                <a:lnTo>
                  <a:pt x="534835" y="70793"/>
                </a:lnTo>
                <a:lnTo>
                  <a:pt x="488359" y="58765"/>
                </a:lnTo>
                <a:lnTo>
                  <a:pt x="441402" y="47809"/>
                </a:lnTo>
                <a:lnTo>
                  <a:pt x="393982" y="37940"/>
                </a:lnTo>
                <a:lnTo>
                  <a:pt x="346116" y="29174"/>
                </a:lnTo>
                <a:lnTo>
                  <a:pt x="297821" y="21527"/>
                </a:lnTo>
                <a:lnTo>
                  <a:pt x="249114" y="15014"/>
                </a:lnTo>
                <a:lnTo>
                  <a:pt x="200013" y="9650"/>
                </a:lnTo>
                <a:lnTo>
                  <a:pt x="150533" y="5451"/>
                </a:lnTo>
                <a:lnTo>
                  <a:pt x="100693" y="2433"/>
                </a:lnTo>
                <a:lnTo>
                  <a:pt x="50510" y="610"/>
                </a:lnTo>
                <a:lnTo>
                  <a:pt x="0" y="0"/>
                </a:lnTo>
                <a:close/>
              </a:path>
            </a:pathLst>
          </a:custGeom>
          <a:solidFill>
            <a:schemeClr val="accent1"/>
          </a:solidFill>
        </p:spPr>
        <p:txBody>
          <a:bodyPr wrap="square" lIns="0" tIns="0" rIns="0" bIns="0" rtlCol="0"/>
          <a:lstStyle/>
          <a:p>
            <a:endParaRPr/>
          </a:p>
        </p:txBody>
      </p:sp>
      <p:sp>
        <p:nvSpPr>
          <p:cNvPr id="3" name="Title Placeholder 1">
            <a:extLst>
              <a:ext uri="{FF2B5EF4-FFF2-40B4-BE49-F238E27FC236}">
                <a16:creationId xmlns:a16="http://schemas.microsoft.com/office/drawing/2014/main" id="{83EA88BE-E0BA-F7F1-D1C9-FEF914BD462A}"/>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bg1"/>
                </a:solidFill>
              </a:defRPr>
            </a:lvl1pPr>
          </a:lstStyle>
          <a:p>
            <a:r>
              <a:rPr lang="en-GB"/>
              <a:t>Click to edit Master title style</a:t>
            </a:r>
            <a:endParaRPr lang="en-US"/>
          </a:p>
        </p:txBody>
      </p:sp>
      <p:sp>
        <p:nvSpPr>
          <p:cNvPr id="7" name="Text Placeholder 26">
            <a:extLst>
              <a:ext uri="{FF2B5EF4-FFF2-40B4-BE49-F238E27FC236}">
                <a16:creationId xmlns:a16="http://schemas.microsoft.com/office/drawing/2014/main" id="{145A8E9C-8C4E-DA0A-9F7C-6883BF828373}"/>
              </a:ext>
            </a:extLst>
          </p:cNvPr>
          <p:cNvSpPr>
            <a:spLocks noGrp="1"/>
          </p:cNvSpPr>
          <p:nvPr>
            <p:ph type="body" sz="quarter" idx="14"/>
          </p:nvPr>
        </p:nvSpPr>
        <p:spPr>
          <a:xfrm>
            <a:off x="881069" y="2878656"/>
            <a:ext cx="3311369" cy="216983"/>
          </a:xfrm>
        </p:spPr>
        <p:txBody>
          <a:bodyPr/>
          <a:lstStyle>
            <a:lvl1pPr marL="0" indent="0">
              <a:buNone/>
              <a:defRPr sz="1400" b="1"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8" name="Text Placeholder 28">
            <a:extLst>
              <a:ext uri="{FF2B5EF4-FFF2-40B4-BE49-F238E27FC236}">
                <a16:creationId xmlns:a16="http://schemas.microsoft.com/office/drawing/2014/main" id="{25AF0A4C-D930-43F2-FD06-CF1519BB5FA4}"/>
              </a:ext>
            </a:extLst>
          </p:cNvPr>
          <p:cNvSpPr>
            <a:spLocks noGrp="1"/>
          </p:cNvSpPr>
          <p:nvPr>
            <p:ph type="body" sz="quarter" idx="15"/>
          </p:nvPr>
        </p:nvSpPr>
        <p:spPr>
          <a:xfrm>
            <a:off x="881068" y="3353974"/>
            <a:ext cx="3311369" cy="1422001"/>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26">
            <a:extLst>
              <a:ext uri="{FF2B5EF4-FFF2-40B4-BE49-F238E27FC236}">
                <a16:creationId xmlns:a16="http://schemas.microsoft.com/office/drawing/2014/main" id="{0A01E79E-638B-B2D8-0E27-93B184C765C2}"/>
              </a:ext>
            </a:extLst>
          </p:cNvPr>
          <p:cNvSpPr>
            <a:spLocks noGrp="1"/>
          </p:cNvSpPr>
          <p:nvPr>
            <p:ph type="body" sz="quarter" idx="16"/>
          </p:nvPr>
        </p:nvSpPr>
        <p:spPr>
          <a:xfrm>
            <a:off x="8373822" y="2878656"/>
            <a:ext cx="3311369"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4" name="Text Placeholder 28">
            <a:extLst>
              <a:ext uri="{FF2B5EF4-FFF2-40B4-BE49-F238E27FC236}">
                <a16:creationId xmlns:a16="http://schemas.microsoft.com/office/drawing/2014/main" id="{BC07C346-4071-DD8E-228C-3230B3D96753}"/>
              </a:ext>
            </a:extLst>
          </p:cNvPr>
          <p:cNvSpPr>
            <a:spLocks noGrp="1"/>
          </p:cNvSpPr>
          <p:nvPr>
            <p:ph type="body" sz="quarter" idx="17"/>
          </p:nvPr>
        </p:nvSpPr>
        <p:spPr>
          <a:xfrm>
            <a:off x="8373821" y="3353974"/>
            <a:ext cx="3311369" cy="1422001"/>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65197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lit Curve Picture Navy + Yellow">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EBCE243F-A9C6-4019-0AAF-261EA8CFC487}"/>
              </a:ext>
            </a:extLst>
          </p:cNvPr>
          <p:cNvGrpSpPr/>
          <p:nvPr userDrawn="1"/>
        </p:nvGrpSpPr>
        <p:grpSpPr>
          <a:xfrm>
            <a:off x="-1" y="-4920"/>
            <a:ext cx="12198897" cy="6861976"/>
            <a:chOff x="-1" y="-4921"/>
            <a:chExt cx="20104101" cy="11308715"/>
          </a:xfrm>
        </p:grpSpPr>
        <p:sp>
          <p:nvSpPr>
            <p:cNvPr id="36" name="Freeform 35">
              <a:extLst>
                <a:ext uri="{FF2B5EF4-FFF2-40B4-BE49-F238E27FC236}">
                  <a16:creationId xmlns:a16="http://schemas.microsoft.com/office/drawing/2014/main" id="{16D136AC-FEA7-C209-4349-BF93C30E780F}"/>
                </a:ext>
              </a:extLst>
            </p:cNvPr>
            <p:cNvSpPr/>
            <p:nvPr userDrawn="1"/>
          </p:nvSpPr>
          <p:spPr>
            <a:xfrm>
              <a:off x="-1" y="-4921"/>
              <a:ext cx="8556107" cy="11308715"/>
            </a:xfrm>
            <a:custGeom>
              <a:avLst/>
              <a:gdLst>
                <a:gd name="connsiteX0" fmla="*/ 1045091 w 8556107"/>
                <a:gd name="connsiteY0" fmla="*/ 0 h 11308715"/>
                <a:gd name="connsiteX1" fmla="*/ 4944464 w 8556107"/>
                <a:gd name="connsiteY1" fmla="*/ 0 h 11308715"/>
                <a:gd name="connsiteX2" fmla="*/ 5159498 w 8556107"/>
                <a:gd name="connsiteY2" fmla="*/ 93140 h 11308715"/>
                <a:gd name="connsiteX3" fmla="*/ 8556107 w 8556107"/>
                <a:gd name="connsiteY3" fmla="*/ 5722416 h 11308715"/>
                <a:gd name="connsiteX4" fmla="*/ 5405844 w 8556107"/>
                <a:gd name="connsiteY4" fmla="*/ 11229346 h 11308715"/>
                <a:gd name="connsiteX5" fmla="*/ 5246033 w 8556107"/>
                <a:gd name="connsiteY5" fmla="*/ 11308715 h 11308715"/>
                <a:gd name="connsiteX6" fmla="*/ 743521 w 8556107"/>
                <a:gd name="connsiteY6" fmla="*/ 11308715 h 11308715"/>
                <a:gd name="connsiteX7" fmla="*/ 0 w 8556107"/>
                <a:gd name="connsiteY7" fmla="*/ 11308715 h 11308715"/>
                <a:gd name="connsiteX8" fmla="*/ 0 w 8556107"/>
                <a:gd name="connsiteY8" fmla="*/ 10869130 h 11308715"/>
                <a:gd name="connsiteX9" fmla="*/ 0 w 8556107"/>
                <a:gd name="connsiteY9" fmla="*/ 575702 h 11308715"/>
                <a:gd name="connsiteX10" fmla="*/ 0 w 8556107"/>
                <a:gd name="connsiteY10" fmla="*/ 575702 h 11308715"/>
                <a:gd name="connsiteX11" fmla="*/ 0 w 8556107"/>
                <a:gd name="connsiteY11" fmla="*/ 0 h 11308715"/>
                <a:gd name="connsiteX12" fmla="*/ 1045091 w 8556107"/>
                <a:gd name="connsiteY12" fmla="*/ 0 h 1130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56107" h="11308715">
                  <a:moveTo>
                    <a:pt x="1045091" y="0"/>
                  </a:moveTo>
                  <a:lnTo>
                    <a:pt x="4944464" y="0"/>
                  </a:lnTo>
                  <a:lnTo>
                    <a:pt x="5159498" y="93140"/>
                  </a:lnTo>
                  <a:cubicBezTo>
                    <a:pt x="7155543" y="1020595"/>
                    <a:pt x="8556107" y="3191828"/>
                    <a:pt x="8556107" y="5722416"/>
                  </a:cubicBezTo>
                  <a:cubicBezTo>
                    <a:pt x="8556107" y="8147564"/>
                    <a:pt x="7269825" y="10242677"/>
                    <a:pt x="5405844" y="11229346"/>
                  </a:cubicBezTo>
                  <a:lnTo>
                    <a:pt x="5246033" y="11308715"/>
                  </a:lnTo>
                  <a:lnTo>
                    <a:pt x="743521" y="11308715"/>
                  </a:lnTo>
                  <a:lnTo>
                    <a:pt x="0" y="11308715"/>
                  </a:lnTo>
                  <a:lnTo>
                    <a:pt x="0" y="10869130"/>
                  </a:lnTo>
                  <a:lnTo>
                    <a:pt x="0" y="575702"/>
                  </a:lnTo>
                  <a:lnTo>
                    <a:pt x="0" y="575702"/>
                  </a:lnTo>
                  <a:lnTo>
                    <a:pt x="0" y="0"/>
                  </a:lnTo>
                  <a:lnTo>
                    <a:pt x="1045091"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43AB3301-C265-1477-D639-BDB5FBEB6595}"/>
                </a:ext>
              </a:extLst>
            </p:cNvPr>
            <p:cNvSpPr/>
            <p:nvPr userDrawn="1"/>
          </p:nvSpPr>
          <p:spPr>
            <a:xfrm>
              <a:off x="11290314" y="0"/>
              <a:ext cx="8813786" cy="11303794"/>
            </a:xfrm>
            <a:custGeom>
              <a:avLst/>
              <a:gdLst>
                <a:gd name="connsiteX0" fmla="*/ 0 w 8813786"/>
                <a:gd name="connsiteY0" fmla="*/ 0 h 11303794"/>
                <a:gd name="connsiteX1" fmla="*/ 8813786 w 8813786"/>
                <a:gd name="connsiteY1" fmla="*/ 0 h 11303794"/>
                <a:gd name="connsiteX2" fmla="*/ 8813786 w 8813786"/>
                <a:gd name="connsiteY2" fmla="*/ 11303794 h 11303794"/>
                <a:gd name="connsiteX3" fmla="*/ 7330 w 8813786"/>
                <a:gd name="connsiteY3" fmla="*/ 11303794 h 11303794"/>
                <a:gd name="connsiteX4" fmla="*/ 58411 w 8813786"/>
                <a:gd name="connsiteY4" fmla="*/ 11231891 h 11303794"/>
                <a:gd name="connsiteX5" fmla="*/ 1663365 w 8813786"/>
                <a:gd name="connsiteY5" fmla="*/ 5657056 h 11303794"/>
                <a:gd name="connsiteX6" fmla="*/ 58411 w 8813786"/>
                <a:gd name="connsiteY6" fmla="*/ 82221 h 11303794"/>
                <a:gd name="connsiteX7" fmla="*/ 0 w 8813786"/>
                <a:gd name="connsiteY7" fmla="*/ 0 h 1130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3786" h="11303794">
                  <a:moveTo>
                    <a:pt x="0" y="0"/>
                  </a:moveTo>
                  <a:lnTo>
                    <a:pt x="8813786" y="0"/>
                  </a:lnTo>
                  <a:lnTo>
                    <a:pt x="8813786" y="11303794"/>
                  </a:lnTo>
                  <a:lnTo>
                    <a:pt x="7330" y="11303794"/>
                  </a:lnTo>
                  <a:lnTo>
                    <a:pt x="58411" y="11231891"/>
                  </a:lnTo>
                  <a:cubicBezTo>
                    <a:pt x="1055596" y="9759475"/>
                    <a:pt x="1663365" y="7803518"/>
                    <a:pt x="1663365" y="5657056"/>
                  </a:cubicBezTo>
                  <a:cubicBezTo>
                    <a:pt x="1663365" y="3510594"/>
                    <a:pt x="1055596" y="1554637"/>
                    <a:pt x="58411" y="82221"/>
                  </a:cubicBezTo>
                  <a:lnTo>
                    <a:pt x="0" y="0"/>
                  </a:lnTo>
                  <a:close/>
                </a:path>
              </a:pathLst>
            </a:custGeom>
            <a:solidFill>
              <a:srgbClr val="FFD23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8" name="object 6">
            <a:extLst>
              <a:ext uri="{FF2B5EF4-FFF2-40B4-BE49-F238E27FC236}">
                <a16:creationId xmlns:a16="http://schemas.microsoft.com/office/drawing/2014/main" id="{3B756DF0-CE0B-0071-DB08-F21DD56F30D2}"/>
              </a:ext>
            </a:extLst>
          </p:cNvPr>
          <p:cNvSpPr/>
          <p:nvPr userDrawn="1"/>
        </p:nvSpPr>
        <p:spPr>
          <a:xfrm>
            <a:off x="-6896" y="5812972"/>
            <a:ext cx="1149896" cy="1044010"/>
          </a:xfrm>
          <a:custGeom>
            <a:avLst/>
            <a:gdLst/>
            <a:ahLst/>
            <a:cxnLst/>
            <a:rect l="l" t="t" r="r" b="b"/>
            <a:pathLst>
              <a:path w="1868805" h="1696720">
                <a:moveTo>
                  <a:pt x="0" y="0"/>
                </a:moveTo>
                <a:lnTo>
                  <a:pt x="0" y="683884"/>
                </a:lnTo>
                <a:lnTo>
                  <a:pt x="50971" y="684928"/>
                </a:lnTo>
                <a:lnTo>
                  <a:pt x="101362" y="688029"/>
                </a:lnTo>
                <a:lnTo>
                  <a:pt x="151124" y="693143"/>
                </a:lnTo>
                <a:lnTo>
                  <a:pt x="200207" y="700223"/>
                </a:lnTo>
                <a:lnTo>
                  <a:pt x="248561" y="709227"/>
                </a:lnTo>
                <a:lnTo>
                  <a:pt x="296137" y="720107"/>
                </a:lnTo>
                <a:lnTo>
                  <a:pt x="342885" y="732820"/>
                </a:lnTo>
                <a:lnTo>
                  <a:pt x="388755" y="747320"/>
                </a:lnTo>
                <a:lnTo>
                  <a:pt x="433698" y="763563"/>
                </a:lnTo>
                <a:lnTo>
                  <a:pt x="477664" y="781503"/>
                </a:lnTo>
                <a:lnTo>
                  <a:pt x="520604" y="801095"/>
                </a:lnTo>
                <a:lnTo>
                  <a:pt x="562468" y="822294"/>
                </a:lnTo>
                <a:lnTo>
                  <a:pt x="603206" y="845056"/>
                </a:lnTo>
                <a:lnTo>
                  <a:pt x="642769" y="869336"/>
                </a:lnTo>
                <a:lnTo>
                  <a:pt x="681107" y="895087"/>
                </a:lnTo>
                <a:lnTo>
                  <a:pt x="718170" y="922266"/>
                </a:lnTo>
                <a:lnTo>
                  <a:pt x="753909" y="950828"/>
                </a:lnTo>
                <a:lnTo>
                  <a:pt x="788274" y="980726"/>
                </a:lnTo>
                <a:lnTo>
                  <a:pt x="821216" y="1011917"/>
                </a:lnTo>
                <a:lnTo>
                  <a:pt x="852684" y="1044355"/>
                </a:lnTo>
                <a:lnTo>
                  <a:pt x="882630" y="1077996"/>
                </a:lnTo>
                <a:lnTo>
                  <a:pt x="911004" y="1112794"/>
                </a:lnTo>
                <a:lnTo>
                  <a:pt x="937755" y="1148704"/>
                </a:lnTo>
                <a:lnTo>
                  <a:pt x="962835" y="1185682"/>
                </a:lnTo>
                <a:lnTo>
                  <a:pt x="986194" y="1223682"/>
                </a:lnTo>
                <a:lnTo>
                  <a:pt x="1007782" y="1262659"/>
                </a:lnTo>
                <a:lnTo>
                  <a:pt x="1027550" y="1302568"/>
                </a:lnTo>
                <a:lnTo>
                  <a:pt x="1045447" y="1343365"/>
                </a:lnTo>
                <a:lnTo>
                  <a:pt x="1061425" y="1385004"/>
                </a:lnTo>
                <a:lnTo>
                  <a:pt x="1075433" y="1427441"/>
                </a:lnTo>
                <a:lnTo>
                  <a:pt x="1087422" y="1470630"/>
                </a:lnTo>
                <a:lnTo>
                  <a:pt x="1097343" y="1514526"/>
                </a:lnTo>
                <a:lnTo>
                  <a:pt x="1105146" y="1559084"/>
                </a:lnTo>
                <a:lnTo>
                  <a:pt x="1110780" y="1604260"/>
                </a:lnTo>
                <a:lnTo>
                  <a:pt x="1114198" y="1650008"/>
                </a:lnTo>
                <a:lnTo>
                  <a:pt x="1115348" y="1696283"/>
                </a:lnTo>
                <a:lnTo>
                  <a:pt x="1868623" y="1696283"/>
                </a:lnTo>
                <a:lnTo>
                  <a:pt x="1867950" y="1650426"/>
                </a:lnTo>
                <a:lnTo>
                  <a:pt x="1865942" y="1604865"/>
                </a:lnTo>
                <a:lnTo>
                  <a:pt x="1862617" y="1559617"/>
                </a:lnTo>
                <a:lnTo>
                  <a:pt x="1857991" y="1514696"/>
                </a:lnTo>
                <a:lnTo>
                  <a:pt x="1852081" y="1470119"/>
                </a:lnTo>
                <a:lnTo>
                  <a:pt x="1844905" y="1425900"/>
                </a:lnTo>
                <a:lnTo>
                  <a:pt x="1836479" y="1382056"/>
                </a:lnTo>
                <a:lnTo>
                  <a:pt x="1826822" y="1338601"/>
                </a:lnTo>
                <a:lnTo>
                  <a:pt x="1815949" y="1295552"/>
                </a:lnTo>
                <a:lnTo>
                  <a:pt x="1803878" y="1252923"/>
                </a:lnTo>
                <a:lnTo>
                  <a:pt x="1790626" y="1210731"/>
                </a:lnTo>
                <a:lnTo>
                  <a:pt x="1776211" y="1168990"/>
                </a:lnTo>
                <a:lnTo>
                  <a:pt x="1760648" y="1127717"/>
                </a:lnTo>
                <a:lnTo>
                  <a:pt x="1743956" y="1086926"/>
                </a:lnTo>
                <a:lnTo>
                  <a:pt x="1726151" y="1046634"/>
                </a:lnTo>
                <a:lnTo>
                  <a:pt x="1707251" y="1006856"/>
                </a:lnTo>
                <a:lnTo>
                  <a:pt x="1687272" y="967606"/>
                </a:lnTo>
                <a:lnTo>
                  <a:pt x="1666232" y="928902"/>
                </a:lnTo>
                <a:lnTo>
                  <a:pt x="1644148" y="890758"/>
                </a:lnTo>
                <a:lnTo>
                  <a:pt x="1621037" y="853190"/>
                </a:lnTo>
                <a:lnTo>
                  <a:pt x="1596915" y="816213"/>
                </a:lnTo>
                <a:lnTo>
                  <a:pt x="1571801" y="779843"/>
                </a:lnTo>
                <a:lnTo>
                  <a:pt x="1545710" y="744095"/>
                </a:lnTo>
                <a:lnTo>
                  <a:pt x="1518661" y="708985"/>
                </a:lnTo>
                <a:lnTo>
                  <a:pt x="1490671" y="674528"/>
                </a:lnTo>
                <a:lnTo>
                  <a:pt x="1461755" y="640740"/>
                </a:lnTo>
                <a:lnTo>
                  <a:pt x="1431932" y="607637"/>
                </a:lnTo>
                <a:lnTo>
                  <a:pt x="1401219" y="575233"/>
                </a:lnTo>
                <a:lnTo>
                  <a:pt x="1369632" y="543545"/>
                </a:lnTo>
                <a:lnTo>
                  <a:pt x="1337189" y="512587"/>
                </a:lnTo>
                <a:lnTo>
                  <a:pt x="1303907" y="482376"/>
                </a:lnTo>
                <a:lnTo>
                  <a:pt x="1269803" y="452927"/>
                </a:lnTo>
                <a:lnTo>
                  <a:pt x="1234893" y="424255"/>
                </a:lnTo>
                <a:lnTo>
                  <a:pt x="1199196" y="396376"/>
                </a:lnTo>
                <a:lnTo>
                  <a:pt x="1162728" y="369305"/>
                </a:lnTo>
                <a:lnTo>
                  <a:pt x="1125507" y="343059"/>
                </a:lnTo>
                <a:lnTo>
                  <a:pt x="1087549" y="317651"/>
                </a:lnTo>
                <a:lnTo>
                  <a:pt x="1048871" y="293099"/>
                </a:lnTo>
                <a:lnTo>
                  <a:pt x="1009491" y="269417"/>
                </a:lnTo>
                <a:lnTo>
                  <a:pt x="969425" y="246620"/>
                </a:lnTo>
                <a:lnTo>
                  <a:pt x="928691" y="224725"/>
                </a:lnTo>
                <a:lnTo>
                  <a:pt x="887306" y="203748"/>
                </a:lnTo>
                <a:lnTo>
                  <a:pt x="845287" y="183702"/>
                </a:lnTo>
                <a:lnTo>
                  <a:pt x="802651" y="164604"/>
                </a:lnTo>
                <a:lnTo>
                  <a:pt x="759415" y="146470"/>
                </a:lnTo>
                <a:lnTo>
                  <a:pt x="715596" y="129315"/>
                </a:lnTo>
                <a:lnTo>
                  <a:pt x="671212" y="113154"/>
                </a:lnTo>
                <a:lnTo>
                  <a:pt x="626279" y="98003"/>
                </a:lnTo>
                <a:lnTo>
                  <a:pt x="580814" y="83878"/>
                </a:lnTo>
                <a:lnTo>
                  <a:pt x="534835" y="70793"/>
                </a:lnTo>
                <a:lnTo>
                  <a:pt x="488359" y="58765"/>
                </a:lnTo>
                <a:lnTo>
                  <a:pt x="441402" y="47809"/>
                </a:lnTo>
                <a:lnTo>
                  <a:pt x="393982" y="37940"/>
                </a:lnTo>
                <a:lnTo>
                  <a:pt x="346116" y="29174"/>
                </a:lnTo>
                <a:lnTo>
                  <a:pt x="297821" y="21527"/>
                </a:lnTo>
                <a:lnTo>
                  <a:pt x="249114" y="15014"/>
                </a:lnTo>
                <a:lnTo>
                  <a:pt x="200013" y="9650"/>
                </a:lnTo>
                <a:lnTo>
                  <a:pt x="150533" y="5451"/>
                </a:lnTo>
                <a:lnTo>
                  <a:pt x="100693" y="2433"/>
                </a:lnTo>
                <a:lnTo>
                  <a:pt x="50510" y="610"/>
                </a:lnTo>
                <a:lnTo>
                  <a:pt x="0" y="0"/>
                </a:lnTo>
                <a:close/>
              </a:path>
            </a:pathLst>
          </a:custGeom>
          <a:solidFill>
            <a:schemeClr val="accent1"/>
          </a:solidFill>
        </p:spPr>
        <p:txBody>
          <a:bodyPr wrap="square" lIns="0" tIns="0" rIns="0" bIns="0" rtlCol="0"/>
          <a:lstStyle/>
          <a:p>
            <a:endParaRPr/>
          </a:p>
        </p:txBody>
      </p:sp>
      <p:grpSp>
        <p:nvGrpSpPr>
          <p:cNvPr id="39" name="Group 38">
            <a:extLst>
              <a:ext uri="{FF2B5EF4-FFF2-40B4-BE49-F238E27FC236}">
                <a16:creationId xmlns:a16="http://schemas.microsoft.com/office/drawing/2014/main" id="{08B94492-6802-FFE2-8AB9-2F68FA47FB79}"/>
              </a:ext>
            </a:extLst>
          </p:cNvPr>
          <p:cNvGrpSpPr/>
          <p:nvPr userDrawn="1"/>
        </p:nvGrpSpPr>
        <p:grpSpPr>
          <a:xfrm>
            <a:off x="284952" y="242416"/>
            <a:ext cx="596117" cy="375468"/>
            <a:chOff x="-1468528" y="-2319337"/>
            <a:chExt cx="2606578" cy="1641768"/>
          </a:xfrm>
        </p:grpSpPr>
        <p:sp>
          <p:nvSpPr>
            <p:cNvPr id="40" name="Freeform 39">
              <a:extLst>
                <a:ext uri="{FF2B5EF4-FFF2-40B4-BE49-F238E27FC236}">
                  <a16:creationId xmlns:a16="http://schemas.microsoft.com/office/drawing/2014/main" id="{2E8D0F2B-9C5B-6871-283F-45025D05E7CF}"/>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solidFill>
              <a:schemeClr val="bg1"/>
            </a:solidFill>
            <a:ln w="949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DD238A0-6EFF-0717-2AB5-72AC42C8A7B5}"/>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solidFill>
              <a:schemeClr val="bg1"/>
            </a:solidFill>
            <a:ln w="9490"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A9FC7A6-6687-ADEE-ED61-1AF5968F1E0E}"/>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solidFill>
              <a:schemeClr val="bg1"/>
            </a:solidFill>
            <a:ln w="9490" cap="flat">
              <a:noFill/>
              <a:prstDash val="solid"/>
              <a:miter/>
            </a:ln>
          </p:spPr>
          <p:txBody>
            <a:bodyPr rtlCol="0" anchor="ctr"/>
            <a:lstStyle/>
            <a:p>
              <a:endParaRPr lang="en-US"/>
            </a:p>
          </p:txBody>
        </p:sp>
      </p:grpSp>
      <p:sp>
        <p:nvSpPr>
          <p:cNvPr id="34" name="Picture Placeholder 33">
            <a:extLst>
              <a:ext uri="{FF2B5EF4-FFF2-40B4-BE49-F238E27FC236}">
                <a16:creationId xmlns:a16="http://schemas.microsoft.com/office/drawing/2014/main" id="{9AD10EA9-93FE-0394-FD3B-4C7F71520CAF}"/>
              </a:ext>
            </a:extLst>
          </p:cNvPr>
          <p:cNvSpPr>
            <a:spLocks noGrp="1"/>
          </p:cNvSpPr>
          <p:nvPr>
            <p:ph type="pic" sz="quarter" idx="10"/>
          </p:nvPr>
        </p:nvSpPr>
        <p:spPr>
          <a:xfrm>
            <a:off x="3011592" y="0"/>
            <a:ext cx="4848525" cy="6857056"/>
          </a:xfrm>
          <a:custGeom>
            <a:avLst/>
            <a:gdLst>
              <a:gd name="connsiteX0" fmla="*/ 0 w 4848525"/>
              <a:gd name="connsiteY0" fmla="*/ 0 h 6857056"/>
              <a:gd name="connsiteX1" fmla="*/ 3840592 w 4848525"/>
              <a:gd name="connsiteY1" fmla="*/ 0 h 6857056"/>
              <a:gd name="connsiteX2" fmla="*/ 3874661 w 4848525"/>
              <a:gd name="connsiteY2" fmla="*/ 47957 h 6857056"/>
              <a:gd name="connsiteX3" fmla="*/ 4844237 w 4848525"/>
              <a:gd name="connsiteY3" fmla="*/ 3187882 h 6857056"/>
              <a:gd name="connsiteX4" fmla="*/ 4848525 w 4848525"/>
              <a:gd name="connsiteY4" fmla="*/ 3430635 h 6857056"/>
              <a:gd name="connsiteX5" fmla="*/ 4848525 w 4848525"/>
              <a:gd name="connsiteY5" fmla="*/ 3430750 h 6857056"/>
              <a:gd name="connsiteX6" fmla="*/ 4844237 w 4848525"/>
              <a:gd name="connsiteY6" fmla="*/ 3673502 h 6857056"/>
              <a:gd name="connsiteX7" fmla="*/ 3874661 w 4848525"/>
              <a:gd name="connsiteY7" fmla="*/ 6813426 h 6857056"/>
              <a:gd name="connsiteX8" fmla="*/ 3843666 w 4848525"/>
              <a:gd name="connsiteY8" fmla="*/ 6857056 h 6857056"/>
              <a:gd name="connsiteX9" fmla="*/ 171629 w 4848525"/>
              <a:gd name="connsiteY9" fmla="*/ 6857056 h 6857056"/>
              <a:gd name="connsiteX10" fmla="*/ 268600 w 4848525"/>
              <a:gd name="connsiteY10" fmla="*/ 6808896 h 6857056"/>
              <a:gd name="connsiteX11" fmla="*/ 2180137 w 4848525"/>
              <a:gd name="connsiteY11" fmla="*/ 3467365 h 6857056"/>
              <a:gd name="connsiteX12" fmla="*/ 119121 w 4848525"/>
              <a:gd name="connsiteY12" fmla="*/ 51596 h 685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525" h="6857056">
                <a:moveTo>
                  <a:pt x="0" y="0"/>
                </a:moveTo>
                <a:lnTo>
                  <a:pt x="3840592" y="0"/>
                </a:lnTo>
                <a:lnTo>
                  <a:pt x="3874661" y="47957"/>
                </a:lnTo>
                <a:cubicBezTo>
                  <a:pt x="4441923" y="885559"/>
                  <a:pt x="4801505" y="1981037"/>
                  <a:pt x="4844237" y="3187882"/>
                </a:cubicBezTo>
                <a:lnTo>
                  <a:pt x="4848525" y="3430635"/>
                </a:lnTo>
                <a:lnTo>
                  <a:pt x="4848525" y="3430750"/>
                </a:lnTo>
                <a:lnTo>
                  <a:pt x="4844237" y="3673502"/>
                </a:lnTo>
                <a:cubicBezTo>
                  <a:pt x="4801505" y="4880346"/>
                  <a:pt x="4441923" y="5975824"/>
                  <a:pt x="3874661" y="6813426"/>
                </a:cubicBezTo>
                <a:lnTo>
                  <a:pt x="3843666" y="6857056"/>
                </a:lnTo>
                <a:lnTo>
                  <a:pt x="171629" y="6857056"/>
                </a:lnTo>
                <a:lnTo>
                  <a:pt x="268600" y="6808896"/>
                </a:lnTo>
                <a:cubicBezTo>
                  <a:pt x="1399639" y="6210199"/>
                  <a:pt x="2180137" y="4938912"/>
                  <a:pt x="2180137" y="3467365"/>
                </a:cubicBezTo>
                <a:cubicBezTo>
                  <a:pt x="2180137" y="1931838"/>
                  <a:pt x="1330294" y="614363"/>
                  <a:pt x="119121" y="51596"/>
                </a:cubicBezTo>
                <a:close/>
              </a:path>
            </a:pathLst>
          </a:custGeom>
          <a:solidFill>
            <a:schemeClr val="bg1">
              <a:lumMod val="85000"/>
            </a:schemeClr>
          </a:solidFill>
        </p:spPr>
        <p:txBody>
          <a:bodyPr wrap="square" rIns="360000" anchor="ctr">
            <a:noAutofit/>
          </a:bodyPr>
          <a:lstStyle>
            <a:lvl1pPr marL="0" indent="0" algn="r">
              <a:buNone/>
              <a:defRPr sz="4400"/>
            </a:lvl1pPr>
          </a:lstStyle>
          <a:p>
            <a:endParaRPr lang="en-US"/>
          </a:p>
        </p:txBody>
      </p:sp>
      <p:sp>
        <p:nvSpPr>
          <p:cNvPr id="4" name="Date Placeholder 3">
            <a:extLst>
              <a:ext uri="{FF2B5EF4-FFF2-40B4-BE49-F238E27FC236}">
                <a16:creationId xmlns:a16="http://schemas.microsoft.com/office/drawing/2014/main" id="{450D4B21-5D64-D01F-BBC9-089A19DABA96}"/>
              </a:ext>
            </a:extLst>
          </p:cNvPr>
          <p:cNvSpPr>
            <a:spLocks noGrp="1"/>
          </p:cNvSpPr>
          <p:nvPr>
            <p:ph type="dt" sz="half" idx="2"/>
          </p:nvPr>
        </p:nvSpPr>
        <p:spPr>
          <a:xfrm>
            <a:off x="7401015" y="6542722"/>
            <a:ext cx="2743200" cy="123050"/>
          </a:xfrm>
          <a:prstGeom prst="rect">
            <a:avLst/>
          </a:prstGeom>
        </p:spPr>
        <p:txBody>
          <a:bodyPr vert="horz" lIns="0" tIns="0" rIns="0" bIns="0" rtlCol="0" anchor="ctr">
            <a:noAutofit/>
          </a:bodyPr>
          <a:lstStyle>
            <a:lvl1pPr algn="l">
              <a:defRPr sz="1000" b="0" i="0">
                <a:solidFill>
                  <a:schemeClr val="bg1"/>
                </a:solidFill>
                <a:latin typeface="Poppins" pitchFamily="2" charset="77"/>
              </a:defRPr>
            </a:lvl1pPr>
          </a:lstStyle>
          <a:p>
            <a:fld id="{BD027D24-124C-4F49-82A0-9C5222E75C66}" type="datetimeFigureOut">
              <a:rPr lang="en-US" smtClean="0"/>
              <a:pPr/>
              <a:t>1/9/2024</a:t>
            </a:fld>
            <a:endParaRPr lang="en-US"/>
          </a:p>
        </p:txBody>
      </p:sp>
      <p:sp>
        <p:nvSpPr>
          <p:cNvPr id="5" name="Footer Placeholder 4">
            <a:extLst>
              <a:ext uri="{FF2B5EF4-FFF2-40B4-BE49-F238E27FC236}">
                <a16:creationId xmlns:a16="http://schemas.microsoft.com/office/drawing/2014/main" id="{27D7528E-7D2D-6B61-32D7-48886EFAE833}"/>
              </a:ext>
            </a:extLst>
          </p:cNvPr>
          <p:cNvSpPr>
            <a:spLocks noGrp="1"/>
          </p:cNvSpPr>
          <p:nvPr>
            <p:ph type="ftr" sz="quarter" idx="3"/>
          </p:nvPr>
        </p:nvSpPr>
        <p:spPr>
          <a:xfrm>
            <a:off x="1824565" y="6542722"/>
            <a:ext cx="4114800" cy="123050"/>
          </a:xfrm>
          <a:prstGeom prst="rect">
            <a:avLst/>
          </a:prstGeom>
        </p:spPr>
        <p:txBody>
          <a:bodyPr vert="horz" lIns="0" tIns="0" rIns="0" bIns="0" rtlCol="0" anchor="ctr">
            <a:noAutofit/>
          </a:bodyPr>
          <a:lstStyle>
            <a:lvl1pPr algn="ctr">
              <a:defRPr sz="1000" b="0" i="0">
                <a:solidFill>
                  <a:schemeClr val="bg1"/>
                </a:solidFill>
                <a:latin typeface="Poppins" pitchFamily="2" charset="77"/>
              </a:defRPr>
            </a:lvl1pPr>
          </a:lstStyle>
          <a:p>
            <a:endParaRPr lang="en-US"/>
          </a:p>
        </p:txBody>
      </p:sp>
      <p:sp>
        <p:nvSpPr>
          <p:cNvPr id="6" name="Slide Number Placeholder 5">
            <a:extLst>
              <a:ext uri="{FF2B5EF4-FFF2-40B4-BE49-F238E27FC236}">
                <a16:creationId xmlns:a16="http://schemas.microsoft.com/office/drawing/2014/main" id="{FA2E8C46-2BFD-A1FF-9642-939CBB40F71D}"/>
              </a:ext>
            </a:extLst>
          </p:cNvPr>
          <p:cNvSpPr>
            <a:spLocks noGrp="1"/>
          </p:cNvSpPr>
          <p:nvPr>
            <p:ph type="sldNum" sz="quarter" idx="4"/>
          </p:nvPr>
        </p:nvSpPr>
        <p:spPr>
          <a:xfrm>
            <a:off x="12643" y="6544267"/>
            <a:ext cx="322724" cy="121505"/>
          </a:xfrm>
          <a:prstGeom prst="rect">
            <a:avLst/>
          </a:prstGeom>
        </p:spPr>
        <p:txBody>
          <a:bodyPr vert="horz" wrap="none" lIns="0" tIns="0" rIns="0" bIns="0" rtlCol="0" anchor="ctr">
            <a:noAutofit/>
          </a:bodyPr>
          <a:lstStyle>
            <a:lvl1pPr algn="r">
              <a:defRPr sz="1000" b="0" i="0">
                <a:solidFill>
                  <a:schemeClr val="bg1"/>
                </a:solidFill>
                <a:latin typeface="Poppins" pitchFamily="2" charset="77"/>
              </a:defRPr>
            </a:lvl1pPr>
          </a:lstStyle>
          <a:p>
            <a:fld id="{A80BE5A4-50FC-9C48-ABA9-0EF2240C066B}" type="slidenum">
              <a:rPr lang="en-US" smtClean="0"/>
              <a:pPr/>
              <a:t>‹#›</a:t>
            </a:fld>
            <a:endParaRPr lang="en-US"/>
          </a:p>
        </p:txBody>
      </p:sp>
      <p:sp>
        <p:nvSpPr>
          <p:cNvPr id="20" name="object 6">
            <a:extLst>
              <a:ext uri="{FF2B5EF4-FFF2-40B4-BE49-F238E27FC236}">
                <a16:creationId xmlns:a16="http://schemas.microsoft.com/office/drawing/2014/main" id="{0FB72A17-293A-BDE2-C3DB-2296F7187ABE}"/>
              </a:ext>
            </a:extLst>
          </p:cNvPr>
          <p:cNvSpPr/>
          <p:nvPr userDrawn="1"/>
        </p:nvSpPr>
        <p:spPr>
          <a:xfrm>
            <a:off x="-6896" y="5812972"/>
            <a:ext cx="1149896" cy="1044010"/>
          </a:xfrm>
          <a:custGeom>
            <a:avLst/>
            <a:gdLst/>
            <a:ahLst/>
            <a:cxnLst/>
            <a:rect l="l" t="t" r="r" b="b"/>
            <a:pathLst>
              <a:path w="1868805" h="1696720">
                <a:moveTo>
                  <a:pt x="0" y="0"/>
                </a:moveTo>
                <a:lnTo>
                  <a:pt x="0" y="683884"/>
                </a:lnTo>
                <a:lnTo>
                  <a:pt x="50971" y="684928"/>
                </a:lnTo>
                <a:lnTo>
                  <a:pt x="101362" y="688029"/>
                </a:lnTo>
                <a:lnTo>
                  <a:pt x="151124" y="693143"/>
                </a:lnTo>
                <a:lnTo>
                  <a:pt x="200207" y="700223"/>
                </a:lnTo>
                <a:lnTo>
                  <a:pt x="248561" y="709227"/>
                </a:lnTo>
                <a:lnTo>
                  <a:pt x="296137" y="720107"/>
                </a:lnTo>
                <a:lnTo>
                  <a:pt x="342885" y="732820"/>
                </a:lnTo>
                <a:lnTo>
                  <a:pt x="388755" y="747320"/>
                </a:lnTo>
                <a:lnTo>
                  <a:pt x="433698" y="763563"/>
                </a:lnTo>
                <a:lnTo>
                  <a:pt x="477664" y="781503"/>
                </a:lnTo>
                <a:lnTo>
                  <a:pt x="520604" y="801095"/>
                </a:lnTo>
                <a:lnTo>
                  <a:pt x="562468" y="822294"/>
                </a:lnTo>
                <a:lnTo>
                  <a:pt x="603206" y="845056"/>
                </a:lnTo>
                <a:lnTo>
                  <a:pt x="642769" y="869336"/>
                </a:lnTo>
                <a:lnTo>
                  <a:pt x="681107" y="895087"/>
                </a:lnTo>
                <a:lnTo>
                  <a:pt x="718170" y="922266"/>
                </a:lnTo>
                <a:lnTo>
                  <a:pt x="753909" y="950828"/>
                </a:lnTo>
                <a:lnTo>
                  <a:pt x="788274" y="980726"/>
                </a:lnTo>
                <a:lnTo>
                  <a:pt x="821216" y="1011917"/>
                </a:lnTo>
                <a:lnTo>
                  <a:pt x="852684" y="1044355"/>
                </a:lnTo>
                <a:lnTo>
                  <a:pt x="882630" y="1077996"/>
                </a:lnTo>
                <a:lnTo>
                  <a:pt x="911004" y="1112794"/>
                </a:lnTo>
                <a:lnTo>
                  <a:pt x="937755" y="1148704"/>
                </a:lnTo>
                <a:lnTo>
                  <a:pt x="962835" y="1185682"/>
                </a:lnTo>
                <a:lnTo>
                  <a:pt x="986194" y="1223682"/>
                </a:lnTo>
                <a:lnTo>
                  <a:pt x="1007782" y="1262659"/>
                </a:lnTo>
                <a:lnTo>
                  <a:pt x="1027550" y="1302568"/>
                </a:lnTo>
                <a:lnTo>
                  <a:pt x="1045447" y="1343365"/>
                </a:lnTo>
                <a:lnTo>
                  <a:pt x="1061425" y="1385004"/>
                </a:lnTo>
                <a:lnTo>
                  <a:pt x="1075433" y="1427441"/>
                </a:lnTo>
                <a:lnTo>
                  <a:pt x="1087422" y="1470630"/>
                </a:lnTo>
                <a:lnTo>
                  <a:pt x="1097343" y="1514526"/>
                </a:lnTo>
                <a:lnTo>
                  <a:pt x="1105146" y="1559084"/>
                </a:lnTo>
                <a:lnTo>
                  <a:pt x="1110780" y="1604260"/>
                </a:lnTo>
                <a:lnTo>
                  <a:pt x="1114198" y="1650008"/>
                </a:lnTo>
                <a:lnTo>
                  <a:pt x="1115348" y="1696283"/>
                </a:lnTo>
                <a:lnTo>
                  <a:pt x="1868623" y="1696283"/>
                </a:lnTo>
                <a:lnTo>
                  <a:pt x="1867950" y="1650426"/>
                </a:lnTo>
                <a:lnTo>
                  <a:pt x="1865942" y="1604865"/>
                </a:lnTo>
                <a:lnTo>
                  <a:pt x="1862617" y="1559617"/>
                </a:lnTo>
                <a:lnTo>
                  <a:pt x="1857991" y="1514696"/>
                </a:lnTo>
                <a:lnTo>
                  <a:pt x="1852081" y="1470119"/>
                </a:lnTo>
                <a:lnTo>
                  <a:pt x="1844905" y="1425900"/>
                </a:lnTo>
                <a:lnTo>
                  <a:pt x="1836479" y="1382056"/>
                </a:lnTo>
                <a:lnTo>
                  <a:pt x="1826822" y="1338601"/>
                </a:lnTo>
                <a:lnTo>
                  <a:pt x="1815949" y="1295552"/>
                </a:lnTo>
                <a:lnTo>
                  <a:pt x="1803878" y="1252923"/>
                </a:lnTo>
                <a:lnTo>
                  <a:pt x="1790626" y="1210731"/>
                </a:lnTo>
                <a:lnTo>
                  <a:pt x="1776211" y="1168990"/>
                </a:lnTo>
                <a:lnTo>
                  <a:pt x="1760648" y="1127717"/>
                </a:lnTo>
                <a:lnTo>
                  <a:pt x="1743956" y="1086926"/>
                </a:lnTo>
                <a:lnTo>
                  <a:pt x="1726151" y="1046634"/>
                </a:lnTo>
                <a:lnTo>
                  <a:pt x="1707251" y="1006856"/>
                </a:lnTo>
                <a:lnTo>
                  <a:pt x="1687272" y="967606"/>
                </a:lnTo>
                <a:lnTo>
                  <a:pt x="1666232" y="928902"/>
                </a:lnTo>
                <a:lnTo>
                  <a:pt x="1644148" y="890758"/>
                </a:lnTo>
                <a:lnTo>
                  <a:pt x="1621037" y="853190"/>
                </a:lnTo>
                <a:lnTo>
                  <a:pt x="1596915" y="816213"/>
                </a:lnTo>
                <a:lnTo>
                  <a:pt x="1571801" y="779843"/>
                </a:lnTo>
                <a:lnTo>
                  <a:pt x="1545710" y="744095"/>
                </a:lnTo>
                <a:lnTo>
                  <a:pt x="1518661" y="708985"/>
                </a:lnTo>
                <a:lnTo>
                  <a:pt x="1490671" y="674528"/>
                </a:lnTo>
                <a:lnTo>
                  <a:pt x="1461755" y="640740"/>
                </a:lnTo>
                <a:lnTo>
                  <a:pt x="1431932" y="607637"/>
                </a:lnTo>
                <a:lnTo>
                  <a:pt x="1401219" y="575233"/>
                </a:lnTo>
                <a:lnTo>
                  <a:pt x="1369632" y="543545"/>
                </a:lnTo>
                <a:lnTo>
                  <a:pt x="1337189" y="512587"/>
                </a:lnTo>
                <a:lnTo>
                  <a:pt x="1303907" y="482376"/>
                </a:lnTo>
                <a:lnTo>
                  <a:pt x="1269803" y="452927"/>
                </a:lnTo>
                <a:lnTo>
                  <a:pt x="1234893" y="424255"/>
                </a:lnTo>
                <a:lnTo>
                  <a:pt x="1199196" y="396376"/>
                </a:lnTo>
                <a:lnTo>
                  <a:pt x="1162728" y="369305"/>
                </a:lnTo>
                <a:lnTo>
                  <a:pt x="1125507" y="343059"/>
                </a:lnTo>
                <a:lnTo>
                  <a:pt x="1087549" y="317651"/>
                </a:lnTo>
                <a:lnTo>
                  <a:pt x="1048871" y="293099"/>
                </a:lnTo>
                <a:lnTo>
                  <a:pt x="1009491" y="269417"/>
                </a:lnTo>
                <a:lnTo>
                  <a:pt x="969425" y="246620"/>
                </a:lnTo>
                <a:lnTo>
                  <a:pt x="928691" y="224725"/>
                </a:lnTo>
                <a:lnTo>
                  <a:pt x="887306" y="203748"/>
                </a:lnTo>
                <a:lnTo>
                  <a:pt x="845287" y="183702"/>
                </a:lnTo>
                <a:lnTo>
                  <a:pt x="802651" y="164604"/>
                </a:lnTo>
                <a:lnTo>
                  <a:pt x="759415" y="146470"/>
                </a:lnTo>
                <a:lnTo>
                  <a:pt x="715596" y="129315"/>
                </a:lnTo>
                <a:lnTo>
                  <a:pt x="671212" y="113154"/>
                </a:lnTo>
                <a:lnTo>
                  <a:pt x="626279" y="98003"/>
                </a:lnTo>
                <a:lnTo>
                  <a:pt x="580814" y="83878"/>
                </a:lnTo>
                <a:lnTo>
                  <a:pt x="534835" y="70793"/>
                </a:lnTo>
                <a:lnTo>
                  <a:pt x="488359" y="58765"/>
                </a:lnTo>
                <a:lnTo>
                  <a:pt x="441402" y="47809"/>
                </a:lnTo>
                <a:lnTo>
                  <a:pt x="393982" y="37940"/>
                </a:lnTo>
                <a:lnTo>
                  <a:pt x="346116" y="29174"/>
                </a:lnTo>
                <a:lnTo>
                  <a:pt x="297821" y="21527"/>
                </a:lnTo>
                <a:lnTo>
                  <a:pt x="249114" y="15014"/>
                </a:lnTo>
                <a:lnTo>
                  <a:pt x="200013" y="9650"/>
                </a:lnTo>
                <a:lnTo>
                  <a:pt x="150533" y="5451"/>
                </a:lnTo>
                <a:lnTo>
                  <a:pt x="100693" y="2433"/>
                </a:lnTo>
                <a:lnTo>
                  <a:pt x="50510" y="610"/>
                </a:lnTo>
                <a:lnTo>
                  <a:pt x="0" y="0"/>
                </a:lnTo>
                <a:close/>
              </a:path>
            </a:pathLst>
          </a:custGeom>
          <a:solidFill>
            <a:schemeClr val="accent1"/>
          </a:solidFill>
        </p:spPr>
        <p:txBody>
          <a:bodyPr wrap="square" lIns="0" tIns="0" rIns="0" bIns="0" rtlCol="0"/>
          <a:lstStyle/>
          <a:p>
            <a:endParaRPr/>
          </a:p>
        </p:txBody>
      </p:sp>
      <p:sp>
        <p:nvSpPr>
          <p:cNvPr id="3" name="Title Placeholder 1">
            <a:extLst>
              <a:ext uri="{FF2B5EF4-FFF2-40B4-BE49-F238E27FC236}">
                <a16:creationId xmlns:a16="http://schemas.microsoft.com/office/drawing/2014/main" id="{1D8ACC1B-9F17-5FF2-36BD-CA0B8B4BED0B}"/>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bg1"/>
                </a:solidFill>
              </a:defRPr>
            </a:lvl1pPr>
          </a:lstStyle>
          <a:p>
            <a:r>
              <a:rPr lang="en-GB"/>
              <a:t>Click to edit Master title style</a:t>
            </a:r>
            <a:endParaRPr lang="en-US"/>
          </a:p>
        </p:txBody>
      </p:sp>
      <p:sp>
        <p:nvSpPr>
          <p:cNvPr id="7" name="Text Placeholder 26">
            <a:extLst>
              <a:ext uri="{FF2B5EF4-FFF2-40B4-BE49-F238E27FC236}">
                <a16:creationId xmlns:a16="http://schemas.microsoft.com/office/drawing/2014/main" id="{D934277C-76BF-1F38-9BE0-C5098C9EED37}"/>
              </a:ext>
            </a:extLst>
          </p:cNvPr>
          <p:cNvSpPr>
            <a:spLocks noGrp="1"/>
          </p:cNvSpPr>
          <p:nvPr>
            <p:ph type="body" sz="quarter" idx="14"/>
          </p:nvPr>
        </p:nvSpPr>
        <p:spPr>
          <a:xfrm>
            <a:off x="881069" y="2878656"/>
            <a:ext cx="3311369" cy="216983"/>
          </a:xfrm>
        </p:spPr>
        <p:txBody>
          <a:bodyPr/>
          <a:lstStyle>
            <a:lvl1pPr marL="0" indent="0">
              <a:buNone/>
              <a:defRPr sz="1400" b="1"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8" name="Text Placeholder 28">
            <a:extLst>
              <a:ext uri="{FF2B5EF4-FFF2-40B4-BE49-F238E27FC236}">
                <a16:creationId xmlns:a16="http://schemas.microsoft.com/office/drawing/2014/main" id="{E799EAC7-8F2E-77CC-EFD5-381270AE85CE}"/>
              </a:ext>
            </a:extLst>
          </p:cNvPr>
          <p:cNvSpPr>
            <a:spLocks noGrp="1"/>
          </p:cNvSpPr>
          <p:nvPr>
            <p:ph type="body" sz="quarter" idx="15"/>
          </p:nvPr>
        </p:nvSpPr>
        <p:spPr>
          <a:xfrm>
            <a:off x="881068" y="3353974"/>
            <a:ext cx="3311369" cy="1422001"/>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26">
            <a:extLst>
              <a:ext uri="{FF2B5EF4-FFF2-40B4-BE49-F238E27FC236}">
                <a16:creationId xmlns:a16="http://schemas.microsoft.com/office/drawing/2014/main" id="{D593DF94-D7DA-E1EE-D11D-C17FBE3064F7}"/>
              </a:ext>
            </a:extLst>
          </p:cNvPr>
          <p:cNvSpPr>
            <a:spLocks noGrp="1"/>
          </p:cNvSpPr>
          <p:nvPr>
            <p:ph type="body" sz="quarter" idx="16"/>
          </p:nvPr>
        </p:nvSpPr>
        <p:spPr>
          <a:xfrm>
            <a:off x="8373822" y="2878656"/>
            <a:ext cx="3311369"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0" name="Text Placeholder 28">
            <a:extLst>
              <a:ext uri="{FF2B5EF4-FFF2-40B4-BE49-F238E27FC236}">
                <a16:creationId xmlns:a16="http://schemas.microsoft.com/office/drawing/2014/main" id="{D1253954-DE91-A527-A8D2-E197C9366FCB}"/>
              </a:ext>
            </a:extLst>
          </p:cNvPr>
          <p:cNvSpPr>
            <a:spLocks noGrp="1"/>
          </p:cNvSpPr>
          <p:nvPr>
            <p:ph type="body" sz="quarter" idx="17"/>
          </p:nvPr>
        </p:nvSpPr>
        <p:spPr>
          <a:xfrm>
            <a:off x="8373821" y="3353974"/>
            <a:ext cx="3311369" cy="1422001"/>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411351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plit Curve Picture White + Navy">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551389C-9BA6-5228-8627-BF87C63F3128}"/>
              </a:ext>
            </a:extLst>
          </p:cNvPr>
          <p:cNvGrpSpPr/>
          <p:nvPr userDrawn="1"/>
        </p:nvGrpSpPr>
        <p:grpSpPr>
          <a:xfrm>
            <a:off x="0" y="0"/>
            <a:ext cx="12198897" cy="6861976"/>
            <a:chOff x="-1" y="-4921"/>
            <a:chExt cx="20104101" cy="11308715"/>
          </a:xfrm>
        </p:grpSpPr>
        <p:sp>
          <p:nvSpPr>
            <p:cNvPr id="8" name="Freeform 7">
              <a:extLst>
                <a:ext uri="{FF2B5EF4-FFF2-40B4-BE49-F238E27FC236}">
                  <a16:creationId xmlns:a16="http://schemas.microsoft.com/office/drawing/2014/main" id="{E57CAA2F-EB31-5F40-274F-F99D5BEDF5FE}"/>
                </a:ext>
              </a:extLst>
            </p:cNvPr>
            <p:cNvSpPr/>
            <p:nvPr userDrawn="1"/>
          </p:nvSpPr>
          <p:spPr>
            <a:xfrm>
              <a:off x="-1" y="-4921"/>
              <a:ext cx="8556107" cy="11308715"/>
            </a:xfrm>
            <a:custGeom>
              <a:avLst/>
              <a:gdLst>
                <a:gd name="connsiteX0" fmla="*/ 1045091 w 8556107"/>
                <a:gd name="connsiteY0" fmla="*/ 0 h 11308715"/>
                <a:gd name="connsiteX1" fmla="*/ 4944464 w 8556107"/>
                <a:gd name="connsiteY1" fmla="*/ 0 h 11308715"/>
                <a:gd name="connsiteX2" fmla="*/ 5159498 w 8556107"/>
                <a:gd name="connsiteY2" fmla="*/ 93140 h 11308715"/>
                <a:gd name="connsiteX3" fmla="*/ 8556107 w 8556107"/>
                <a:gd name="connsiteY3" fmla="*/ 5722416 h 11308715"/>
                <a:gd name="connsiteX4" fmla="*/ 5405844 w 8556107"/>
                <a:gd name="connsiteY4" fmla="*/ 11229346 h 11308715"/>
                <a:gd name="connsiteX5" fmla="*/ 5246033 w 8556107"/>
                <a:gd name="connsiteY5" fmla="*/ 11308715 h 11308715"/>
                <a:gd name="connsiteX6" fmla="*/ 743521 w 8556107"/>
                <a:gd name="connsiteY6" fmla="*/ 11308715 h 11308715"/>
                <a:gd name="connsiteX7" fmla="*/ 0 w 8556107"/>
                <a:gd name="connsiteY7" fmla="*/ 11308715 h 11308715"/>
                <a:gd name="connsiteX8" fmla="*/ 0 w 8556107"/>
                <a:gd name="connsiteY8" fmla="*/ 10869130 h 11308715"/>
                <a:gd name="connsiteX9" fmla="*/ 0 w 8556107"/>
                <a:gd name="connsiteY9" fmla="*/ 575702 h 11308715"/>
                <a:gd name="connsiteX10" fmla="*/ 0 w 8556107"/>
                <a:gd name="connsiteY10" fmla="*/ 575702 h 11308715"/>
                <a:gd name="connsiteX11" fmla="*/ 0 w 8556107"/>
                <a:gd name="connsiteY11" fmla="*/ 0 h 11308715"/>
                <a:gd name="connsiteX12" fmla="*/ 1045091 w 8556107"/>
                <a:gd name="connsiteY12" fmla="*/ 0 h 1130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56107" h="11308715">
                  <a:moveTo>
                    <a:pt x="1045091" y="0"/>
                  </a:moveTo>
                  <a:lnTo>
                    <a:pt x="4944464" y="0"/>
                  </a:lnTo>
                  <a:lnTo>
                    <a:pt x="5159498" y="93140"/>
                  </a:lnTo>
                  <a:cubicBezTo>
                    <a:pt x="7155543" y="1020595"/>
                    <a:pt x="8556107" y="3191828"/>
                    <a:pt x="8556107" y="5722416"/>
                  </a:cubicBezTo>
                  <a:cubicBezTo>
                    <a:pt x="8556107" y="8147564"/>
                    <a:pt x="7269825" y="10242677"/>
                    <a:pt x="5405844" y="11229346"/>
                  </a:cubicBezTo>
                  <a:lnTo>
                    <a:pt x="5246033" y="11308715"/>
                  </a:lnTo>
                  <a:lnTo>
                    <a:pt x="743521" y="11308715"/>
                  </a:lnTo>
                  <a:lnTo>
                    <a:pt x="0" y="11308715"/>
                  </a:lnTo>
                  <a:lnTo>
                    <a:pt x="0" y="10869130"/>
                  </a:lnTo>
                  <a:lnTo>
                    <a:pt x="0" y="575702"/>
                  </a:lnTo>
                  <a:lnTo>
                    <a:pt x="0" y="575702"/>
                  </a:lnTo>
                  <a:lnTo>
                    <a:pt x="0" y="0"/>
                  </a:lnTo>
                  <a:lnTo>
                    <a:pt x="1045091"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B6AE3C09-5CD5-072D-760C-17EA90F5A592}"/>
                </a:ext>
              </a:extLst>
            </p:cNvPr>
            <p:cNvSpPr/>
            <p:nvPr userDrawn="1"/>
          </p:nvSpPr>
          <p:spPr>
            <a:xfrm>
              <a:off x="11290314" y="0"/>
              <a:ext cx="8813786" cy="11303794"/>
            </a:xfrm>
            <a:custGeom>
              <a:avLst/>
              <a:gdLst>
                <a:gd name="connsiteX0" fmla="*/ 0 w 8813786"/>
                <a:gd name="connsiteY0" fmla="*/ 0 h 11303794"/>
                <a:gd name="connsiteX1" fmla="*/ 8813786 w 8813786"/>
                <a:gd name="connsiteY1" fmla="*/ 0 h 11303794"/>
                <a:gd name="connsiteX2" fmla="*/ 8813786 w 8813786"/>
                <a:gd name="connsiteY2" fmla="*/ 11303794 h 11303794"/>
                <a:gd name="connsiteX3" fmla="*/ 7330 w 8813786"/>
                <a:gd name="connsiteY3" fmla="*/ 11303794 h 11303794"/>
                <a:gd name="connsiteX4" fmla="*/ 58411 w 8813786"/>
                <a:gd name="connsiteY4" fmla="*/ 11231891 h 11303794"/>
                <a:gd name="connsiteX5" fmla="*/ 1663365 w 8813786"/>
                <a:gd name="connsiteY5" fmla="*/ 5657056 h 11303794"/>
                <a:gd name="connsiteX6" fmla="*/ 58411 w 8813786"/>
                <a:gd name="connsiteY6" fmla="*/ 82221 h 11303794"/>
                <a:gd name="connsiteX7" fmla="*/ 0 w 8813786"/>
                <a:gd name="connsiteY7" fmla="*/ 0 h 1130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3786" h="11303794">
                  <a:moveTo>
                    <a:pt x="0" y="0"/>
                  </a:moveTo>
                  <a:lnTo>
                    <a:pt x="8813786" y="0"/>
                  </a:lnTo>
                  <a:lnTo>
                    <a:pt x="8813786" y="11303794"/>
                  </a:lnTo>
                  <a:lnTo>
                    <a:pt x="7330" y="11303794"/>
                  </a:lnTo>
                  <a:lnTo>
                    <a:pt x="58411" y="11231891"/>
                  </a:lnTo>
                  <a:cubicBezTo>
                    <a:pt x="1055596" y="9759475"/>
                    <a:pt x="1663365" y="7803518"/>
                    <a:pt x="1663365" y="5657056"/>
                  </a:cubicBezTo>
                  <a:cubicBezTo>
                    <a:pt x="1663365" y="3510594"/>
                    <a:pt x="1055596" y="1554637"/>
                    <a:pt x="58411" y="82221"/>
                  </a:cubicBez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 name="object 6">
            <a:extLst>
              <a:ext uri="{FF2B5EF4-FFF2-40B4-BE49-F238E27FC236}">
                <a16:creationId xmlns:a16="http://schemas.microsoft.com/office/drawing/2014/main" id="{47846202-19A6-EFB0-8A86-9CF6B861892F}"/>
              </a:ext>
            </a:extLst>
          </p:cNvPr>
          <p:cNvSpPr/>
          <p:nvPr userDrawn="1"/>
        </p:nvSpPr>
        <p:spPr>
          <a:xfrm>
            <a:off x="-6896" y="5812972"/>
            <a:ext cx="1149896" cy="1044010"/>
          </a:xfrm>
          <a:custGeom>
            <a:avLst/>
            <a:gdLst/>
            <a:ahLst/>
            <a:cxnLst/>
            <a:rect l="l" t="t" r="r" b="b"/>
            <a:pathLst>
              <a:path w="1868805" h="1696720">
                <a:moveTo>
                  <a:pt x="0" y="0"/>
                </a:moveTo>
                <a:lnTo>
                  <a:pt x="0" y="683884"/>
                </a:lnTo>
                <a:lnTo>
                  <a:pt x="50971" y="684928"/>
                </a:lnTo>
                <a:lnTo>
                  <a:pt x="101362" y="688029"/>
                </a:lnTo>
                <a:lnTo>
                  <a:pt x="151124" y="693143"/>
                </a:lnTo>
                <a:lnTo>
                  <a:pt x="200207" y="700223"/>
                </a:lnTo>
                <a:lnTo>
                  <a:pt x="248561" y="709227"/>
                </a:lnTo>
                <a:lnTo>
                  <a:pt x="296137" y="720107"/>
                </a:lnTo>
                <a:lnTo>
                  <a:pt x="342885" y="732820"/>
                </a:lnTo>
                <a:lnTo>
                  <a:pt x="388755" y="747320"/>
                </a:lnTo>
                <a:lnTo>
                  <a:pt x="433698" y="763563"/>
                </a:lnTo>
                <a:lnTo>
                  <a:pt x="477664" y="781503"/>
                </a:lnTo>
                <a:lnTo>
                  <a:pt x="520604" y="801095"/>
                </a:lnTo>
                <a:lnTo>
                  <a:pt x="562468" y="822294"/>
                </a:lnTo>
                <a:lnTo>
                  <a:pt x="603206" y="845056"/>
                </a:lnTo>
                <a:lnTo>
                  <a:pt x="642769" y="869336"/>
                </a:lnTo>
                <a:lnTo>
                  <a:pt x="681107" y="895087"/>
                </a:lnTo>
                <a:lnTo>
                  <a:pt x="718170" y="922266"/>
                </a:lnTo>
                <a:lnTo>
                  <a:pt x="753909" y="950828"/>
                </a:lnTo>
                <a:lnTo>
                  <a:pt x="788274" y="980726"/>
                </a:lnTo>
                <a:lnTo>
                  <a:pt x="821216" y="1011917"/>
                </a:lnTo>
                <a:lnTo>
                  <a:pt x="852684" y="1044355"/>
                </a:lnTo>
                <a:lnTo>
                  <a:pt x="882630" y="1077996"/>
                </a:lnTo>
                <a:lnTo>
                  <a:pt x="911004" y="1112794"/>
                </a:lnTo>
                <a:lnTo>
                  <a:pt x="937755" y="1148704"/>
                </a:lnTo>
                <a:lnTo>
                  <a:pt x="962835" y="1185682"/>
                </a:lnTo>
                <a:lnTo>
                  <a:pt x="986194" y="1223682"/>
                </a:lnTo>
                <a:lnTo>
                  <a:pt x="1007782" y="1262659"/>
                </a:lnTo>
                <a:lnTo>
                  <a:pt x="1027550" y="1302568"/>
                </a:lnTo>
                <a:lnTo>
                  <a:pt x="1045447" y="1343365"/>
                </a:lnTo>
                <a:lnTo>
                  <a:pt x="1061425" y="1385004"/>
                </a:lnTo>
                <a:lnTo>
                  <a:pt x="1075433" y="1427441"/>
                </a:lnTo>
                <a:lnTo>
                  <a:pt x="1087422" y="1470630"/>
                </a:lnTo>
                <a:lnTo>
                  <a:pt x="1097343" y="1514526"/>
                </a:lnTo>
                <a:lnTo>
                  <a:pt x="1105146" y="1559084"/>
                </a:lnTo>
                <a:lnTo>
                  <a:pt x="1110780" y="1604260"/>
                </a:lnTo>
                <a:lnTo>
                  <a:pt x="1114198" y="1650008"/>
                </a:lnTo>
                <a:lnTo>
                  <a:pt x="1115348" y="1696283"/>
                </a:lnTo>
                <a:lnTo>
                  <a:pt x="1868623" y="1696283"/>
                </a:lnTo>
                <a:lnTo>
                  <a:pt x="1867950" y="1650426"/>
                </a:lnTo>
                <a:lnTo>
                  <a:pt x="1865942" y="1604865"/>
                </a:lnTo>
                <a:lnTo>
                  <a:pt x="1862617" y="1559617"/>
                </a:lnTo>
                <a:lnTo>
                  <a:pt x="1857991" y="1514696"/>
                </a:lnTo>
                <a:lnTo>
                  <a:pt x="1852081" y="1470119"/>
                </a:lnTo>
                <a:lnTo>
                  <a:pt x="1844905" y="1425900"/>
                </a:lnTo>
                <a:lnTo>
                  <a:pt x="1836479" y="1382056"/>
                </a:lnTo>
                <a:lnTo>
                  <a:pt x="1826822" y="1338601"/>
                </a:lnTo>
                <a:lnTo>
                  <a:pt x="1815949" y="1295552"/>
                </a:lnTo>
                <a:lnTo>
                  <a:pt x="1803878" y="1252923"/>
                </a:lnTo>
                <a:lnTo>
                  <a:pt x="1790626" y="1210731"/>
                </a:lnTo>
                <a:lnTo>
                  <a:pt x="1776211" y="1168990"/>
                </a:lnTo>
                <a:lnTo>
                  <a:pt x="1760648" y="1127717"/>
                </a:lnTo>
                <a:lnTo>
                  <a:pt x="1743956" y="1086926"/>
                </a:lnTo>
                <a:lnTo>
                  <a:pt x="1726151" y="1046634"/>
                </a:lnTo>
                <a:lnTo>
                  <a:pt x="1707251" y="1006856"/>
                </a:lnTo>
                <a:lnTo>
                  <a:pt x="1687272" y="967606"/>
                </a:lnTo>
                <a:lnTo>
                  <a:pt x="1666232" y="928902"/>
                </a:lnTo>
                <a:lnTo>
                  <a:pt x="1644148" y="890758"/>
                </a:lnTo>
                <a:lnTo>
                  <a:pt x="1621037" y="853190"/>
                </a:lnTo>
                <a:lnTo>
                  <a:pt x="1596915" y="816213"/>
                </a:lnTo>
                <a:lnTo>
                  <a:pt x="1571801" y="779843"/>
                </a:lnTo>
                <a:lnTo>
                  <a:pt x="1545710" y="744095"/>
                </a:lnTo>
                <a:lnTo>
                  <a:pt x="1518661" y="708985"/>
                </a:lnTo>
                <a:lnTo>
                  <a:pt x="1490671" y="674528"/>
                </a:lnTo>
                <a:lnTo>
                  <a:pt x="1461755" y="640740"/>
                </a:lnTo>
                <a:lnTo>
                  <a:pt x="1431932" y="607637"/>
                </a:lnTo>
                <a:lnTo>
                  <a:pt x="1401219" y="575233"/>
                </a:lnTo>
                <a:lnTo>
                  <a:pt x="1369632" y="543545"/>
                </a:lnTo>
                <a:lnTo>
                  <a:pt x="1337189" y="512587"/>
                </a:lnTo>
                <a:lnTo>
                  <a:pt x="1303907" y="482376"/>
                </a:lnTo>
                <a:lnTo>
                  <a:pt x="1269803" y="452927"/>
                </a:lnTo>
                <a:lnTo>
                  <a:pt x="1234893" y="424255"/>
                </a:lnTo>
                <a:lnTo>
                  <a:pt x="1199196" y="396376"/>
                </a:lnTo>
                <a:lnTo>
                  <a:pt x="1162728" y="369305"/>
                </a:lnTo>
                <a:lnTo>
                  <a:pt x="1125507" y="343059"/>
                </a:lnTo>
                <a:lnTo>
                  <a:pt x="1087549" y="317651"/>
                </a:lnTo>
                <a:lnTo>
                  <a:pt x="1048871" y="293099"/>
                </a:lnTo>
                <a:lnTo>
                  <a:pt x="1009491" y="269417"/>
                </a:lnTo>
                <a:lnTo>
                  <a:pt x="969425" y="246620"/>
                </a:lnTo>
                <a:lnTo>
                  <a:pt x="928691" y="224725"/>
                </a:lnTo>
                <a:lnTo>
                  <a:pt x="887306" y="203748"/>
                </a:lnTo>
                <a:lnTo>
                  <a:pt x="845287" y="183702"/>
                </a:lnTo>
                <a:lnTo>
                  <a:pt x="802651" y="164604"/>
                </a:lnTo>
                <a:lnTo>
                  <a:pt x="759415" y="146470"/>
                </a:lnTo>
                <a:lnTo>
                  <a:pt x="715596" y="129315"/>
                </a:lnTo>
                <a:lnTo>
                  <a:pt x="671212" y="113154"/>
                </a:lnTo>
                <a:lnTo>
                  <a:pt x="626279" y="98003"/>
                </a:lnTo>
                <a:lnTo>
                  <a:pt x="580814" y="83878"/>
                </a:lnTo>
                <a:lnTo>
                  <a:pt x="534835" y="70793"/>
                </a:lnTo>
                <a:lnTo>
                  <a:pt x="488359" y="58765"/>
                </a:lnTo>
                <a:lnTo>
                  <a:pt x="441402" y="47809"/>
                </a:lnTo>
                <a:lnTo>
                  <a:pt x="393982" y="37940"/>
                </a:lnTo>
                <a:lnTo>
                  <a:pt x="346116" y="29174"/>
                </a:lnTo>
                <a:lnTo>
                  <a:pt x="297821" y="21527"/>
                </a:lnTo>
                <a:lnTo>
                  <a:pt x="249114" y="15014"/>
                </a:lnTo>
                <a:lnTo>
                  <a:pt x="200013" y="9650"/>
                </a:lnTo>
                <a:lnTo>
                  <a:pt x="150533" y="5451"/>
                </a:lnTo>
                <a:lnTo>
                  <a:pt x="100693" y="2433"/>
                </a:lnTo>
                <a:lnTo>
                  <a:pt x="50510" y="610"/>
                </a:lnTo>
                <a:lnTo>
                  <a:pt x="0" y="0"/>
                </a:lnTo>
                <a:close/>
              </a:path>
            </a:pathLst>
          </a:custGeom>
          <a:solidFill>
            <a:schemeClr val="bg2"/>
          </a:solidFill>
        </p:spPr>
        <p:txBody>
          <a:bodyPr wrap="square" lIns="0" tIns="0" rIns="0" bIns="0" rtlCol="0"/>
          <a:lstStyle/>
          <a:p>
            <a:endParaRPr/>
          </a:p>
        </p:txBody>
      </p:sp>
      <p:grpSp>
        <p:nvGrpSpPr>
          <p:cNvPr id="11" name="Group 10">
            <a:extLst>
              <a:ext uri="{FF2B5EF4-FFF2-40B4-BE49-F238E27FC236}">
                <a16:creationId xmlns:a16="http://schemas.microsoft.com/office/drawing/2014/main" id="{CE8BE06A-72D1-2CD8-7520-E302D3A33664}"/>
              </a:ext>
            </a:extLst>
          </p:cNvPr>
          <p:cNvGrpSpPr/>
          <p:nvPr userDrawn="1"/>
        </p:nvGrpSpPr>
        <p:grpSpPr>
          <a:xfrm>
            <a:off x="284952" y="242416"/>
            <a:ext cx="596117" cy="375468"/>
            <a:chOff x="-1468528" y="-2319337"/>
            <a:chExt cx="2606578" cy="1641768"/>
          </a:xfrm>
          <a:solidFill>
            <a:schemeClr val="tx1"/>
          </a:solidFill>
        </p:grpSpPr>
        <p:sp>
          <p:nvSpPr>
            <p:cNvPr id="12" name="Freeform 11">
              <a:extLst>
                <a:ext uri="{FF2B5EF4-FFF2-40B4-BE49-F238E27FC236}">
                  <a16:creationId xmlns:a16="http://schemas.microsoft.com/office/drawing/2014/main" id="{0F1395BD-F68D-C264-AE17-EA4E198BA7D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F847404-370D-FC06-A065-1965322375D0}"/>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4B774F-F051-A97D-8702-9D31941C9AB2}"/>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p>
          </p:txBody>
        </p:sp>
      </p:grpSp>
      <p:sp>
        <p:nvSpPr>
          <p:cNvPr id="3" name="Picture Placeholder 2">
            <a:extLst>
              <a:ext uri="{FF2B5EF4-FFF2-40B4-BE49-F238E27FC236}">
                <a16:creationId xmlns:a16="http://schemas.microsoft.com/office/drawing/2014/main" id="{0C2D0F93-CEF7-5742-3F2E-5DD06C25D074}"/>
              </a:ext>
            </a:extLst>
          </p:cNvPr>
          <p:cNvSpPr>
            <a:spLocks noGrp="1"/>
          </p:cNvSpPr>
          <p:nvPr>
            <p:ph type="pic" sz="quarter" idx="10"/>
          </p:nvPr>
        </p:nvSpPr>
        <p:spPr>
          <a:xfrm>
            <a:off x="3011592" y="0"/>
            <a:ext cx="4848525" cy="6857056"/>
          </a:xfrm>
          <a:custGeom>
            <a:avLst/>
            <a:gdLst>
              <a:gd name="connsiteX0" fmla="*/ 0 w 4848525"/>
              <a:gd name="connsiteY0" fmla="*/ 0 h 6857056"/>
              <a:gd name="connsiteX1" fmla="*/ 3840592 w 4848525"/>
              <a:gd name="connsiteY1" fmla="*/ 0 h 6857056"/>
              <a:gd name="connsiteX2" fmla="*/ 3874661 w 4848525"/>
              <a:gd name="connsiteY2" fmla="*/ 47957 h 6857056"/>
              <a:gd name="connsiteX3" fmla="*/ 4844237 w 4848525"/>
              <a:gd name="connsiteY3" fmla="*/ 3187882 h 6857056"/>
              <a:gd name="connsiteX4" fmla="*/ 4848525 w 4848525"/>
              <a:gd name="connsiteY4" fmla="*/ 3430635 h 6857056"/>
              <a:gd name="connsiteX5" fmla="*/ 4848525 w 4848525"/>
              <a:gd name="connsiteY5" fmla="*/ 3430750 h 6857056"/>
              <a:gd name="connsiteX6" fmla="*/ 4844237 w 4848525"/>
              <a:gd name="connsiteY6" fmla="*/ 3673502 h 6857056"/>
              <a:gd name="connsiteX7" fmla="*/ 3874661 w 4848525"/>
              <a:gd name="connsiteY7" fmla="*/ 6813426 h 6857056"/>
              <a:gd name="connsiteX8" fmla="*/ 3843666 w 4848525"/>
              <a:gd name="connsiteY8" fmla="*/ 6857056 h 6857056"/>
              <a:gd name="connsiteX9" fmla="*/ 171629 w 4848525"/>
              <a:gd name="connsiteY9" fmla="*/ 6857056 h 6857056"/>
              <a:gd name="connsiteX10" fmla="*/ 268600 w 4848525"/>
              <a:gd name="connsiteY10" fmla="*/ 6808896 h 6857056"/>
              <a:gd name="connsiteX11" fmla="*/ 2180137 w 4848525"/>
              <a:gd name="connsiteY11" fmla="*/ 3467365 h 6857056"/>
              <a:gd name="connsiteX12" fmla="*/ 119121 w 4848525"/>
              <a:gd name="connsiteY12" fmla="*/ 51596 h 685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525" h="6857056">
                <a:moveTo>
                  <a:pt x="0" y="0"/>
                </a:moveTo>
                <a:lnTo>
                  <a:pt x="3840592" y="0"/>
                </a:lnTo>
                <a:lnTo>
                  <a:pt x="3874661" y="47957"/>
                </a:lnTo>
                <a:cubicBezTo>
                  <a:pt x="4441923" y="885559"/>
                  <a:pt x="4801505" y="1981037"/>
                  <a:pt x="4844237" y="3187882"/>
                </a:cubicBezTo>
                <a:lnTo>
                  <a:pt x="4848525" y="3430635"/>
                </a:lnTo>
                <a:lnTo>
                  <a:pt x="4848525" y="3430750"/>
                </a:lnTo>
                <a:lnTo>
                  <a:pt x="4844237" y="3673502"/>
                </a:lnTo>
                <a:cubicBezTo>
                  <a:pt x="4801505" y="4880346"/>
                  <a:pt x="4441923" y="5975824"/>
                  <a:pt x="3874661" y="6813426"/>
                </a:cubicBezTo>
                <a:lnTo>
                  <a:pt x="3843666" y="6857056"/>
                </a:lnTo>
                <a:lnTo>
                  <a:pt x="171629" y="6857056"/>
                </a:lnTo>
                <a:lnTo>
                  <a:pt x="268600" y="6808896"/>
                </a:lnTo>
                <a:cubicBezTo>
                  <a:pt x="1399639" y="6210199"/>
                  <a:pt x="2180137" y="4938912"/>
                  <a:pt x="2180137" y="3467365"/>
                </a:cubicBezTo>
                <a:cubicBezTo>
                  <a:pt x="2180137" y="1931838"/>
                  <a:pt x="1330294" y="614363"/>
                  <a:pt x="119121" y="51596"/>
                </a:cubicBezTo>
                <a:close/>
              </a:path>
            </a:pathLst>
          </a:custGeom>
          <a:solidFill>
            <a:schemeClr val="bg1">
              <a:lumMod val="85000"/>
            </a:schemeClr>
          </a:solidFill>
        </p:spPr>
        <p:txBody>
          <a:bodyPr wrap="square" rIns="360000" anchor="ctr">
            <a:noAutofit/>
          </a:bodyPr>
          <a:lstStyle>
            <a:lvl1pPr marL="0" indent="0" algn="r">
              <a:buNone/>
              <a:defRPr sz="4400"/>
            </a:lvl1pPr>
          </a:lstStyle>
          <a:p>
            <a:endParaRPr lang="en-US"/>
          </a:p>
        </p:txBody>
      </p:sp>
      <p:sp>
        <p:nvSpPr>
          <p:cNvPr id="4" name="Date Placeholder 3">
            <a:extLst>
              <a:ext uri="{FF2B5EF4-FFF2-40B4-BE49-F238E27FC236}">
                <a16:creationId xmlns:a16="http://schemas.microsoft.com/office/drawing/2014/main" id="{450D4B21-5D64-D01F-BBC9-089A19DABA96}"/>
              </a:ext>
            </a:extLst>
          </p:cNvPr>
          <p:cNvSpPr>
            <a:spLocks noGrp="1"/>
          </p:cNvSpPr>
          <p:nvPr>
            <p:ph type="dt" sz="half" idx="2"/>
          </p:nvPr>
        </p:nvSpPr>
        <p:spPr>
          <a:xfrm>
            <a:off x="7401015" y="6542722"/>
            <a:ext cx="2743200" cy="123050"/>
          </a:xfrm>
          <a:prstGeom prst="rect">
            <a:avLst/>
          </a:prstGeom>
        </p:spPr>
        <p:txBody>
          <a:bodyPr vert="horz" lIns="0" tIns="0" rIns="0" bIns="0" rtlCol="0" anchor="ctr">
            <a:noAutofit/>
          </a:bodyPr>
          <a:lstStyle>
            <a:lvl1pPr algn="l">
              <a:defRPr sz="1000" b="0" i="0">
                <a:solidFill>
                  <a:schemeClr val="tx1"/>
                </a:solidFill>
                <a:latin typeface="Poppins" pitchFamily="2" charset="77"/>
              </a:defRPr>
            </a:lvl1pPr>
          </a:lstStyle>
          <a:p>
            <a:fld id="{BD027D24-124C-4F49-82A0-9C5222E75C66}" type="datetimeFigureOut">
              <a:rPr lang="en-US" smtClean="0"/>
              <a:pPr/>
              <a:t>1/9/2024</a:t>
            </a:fld>
            <a:endParaRPr lang="en-US"/>
          </a:p>
        </p:txBody>
      </p:sp>
      <p:sp>
        <p:nvSpPr>
          <p:cNvPr id="5" name="Footer Placeholder 4">
            <a:extLst>
              <a:ext uri="{FF2B5EF4-FFF2-40B4-BE49-F238E27FC236}">
                <a16:creationId xmlns:a16="http://schemas.microsoft.com/office/drawing/2014/main" id="{27D7528E-7D2D-6B61-32D7-48886EFAE833}"/>
              </a:ext>
            </a:extLst>
          </p:cNvPr>
          <p:cNvSpPr>
            <a:spLocks noGrp="1"/>
          </p:cNvSpPr>
          <p:nvPr>
            <p:ph type="ftr" sz="quarter" idx="3"/>
          </p:nvPr>
        </p:nvSpPr>
        <p:spPr>
          <a:xfrm>
            <a:off x="1824565" y="6542722"/>
            <a:ext cx="4114800" cy="123050"/>
          </a:xfrm>
          <a:prstGeom prst="rect">
            <a:avLst/>
          </a:prstGeom>
        </p:spPr>
        <p:txBody>
          <a:bodyPr vert="horz" lIns="0" tIns="0" rIns="0" bIns="0" rtlCol="0" anchor="ctr">
            <a:noAutofit/>
          </a:bodyPr>
          <a:lstStyle>
            <a:lvl1pPr algn="ctr">
              <a:defRPr sz="1000" b="0" i="0">
                <a:solidFill>
                  <a:schemeClr val="tx1"/>
                </a:solidFill>
                <a:latin typeface="Poppins" pitchFamily="2" charset="77"/>
              </a:defRPr>
            </a:lvl1pPr>
          </a:lstStyle>
          <a:p>
            <a:endParaRPr lang="en-US"/>
          </a:p>
        </p:txBody>
      </p:sp>
      <p:sp>
        <p:nvSpPr>
          <p:cNvPr id="6" name="Slide Number Placeholder 5">
            <a:extLst>
              <a:ext uri="{FF2B5EF4-FFF2-40B4-BE49-F238E27FC236}">
                <a16:creationId xmlns:a16="http://schemas.microsoft.com/office/drawing/2014/main" id="{FA2E8C46-2BFD-A1FF-9642-939CBB40F71D}"/>
              </a:ext>
            </a:extLst>
          </p:cNvPr>
          <p:cNvSpPr>
            <a:spLocks noGrp="1"/>
          </p:cNvSpPr>
          <p:nvPr>
            <p:ph type="sldNum" sz="quarter" idx="4"/>
          </p:nvPr>
        </p:nvSpPr>
        <p:spPr>
          <a:xfrm>
            <a:off x="12643" y="6544267"/>
            <a:ext cx="322724" cy="121505"/>
          </a:xfrm>
          <a:prstGeom prst="rect">
            <a:avLst/>
          </a:prstGeom>
        </p:spPr>
        <p:txBody>
          <a:bodyPr vert="horz" wrap="none" lIns="0" tIns="0" rIns="0" bIns="0" rtlCol="0" anchor="ctr">
            <a:noAutofit/>
          </a:bodyPr>
          <a:lstStyle>
            <a:lvl1pPr algn="r">
              <a:defRPr sz="1000" b="0" i="0">
                <a:solidFill>
                  <a:schemeClr val="tx1"/>
                </a:solidFill>
                <a:latin typeface="Poppins" pitchFamily="2" charset="77"/>
              </a:defRPr>
            </a:lvl1pPr>
          </a:lstStyle>
          <a:p>
            <a:fld id="{A80BE5A4-50FC-9C48-ABA9-0EF2240C066B}" type="slidenum">
              <a:rPr lang="en-US" smtClean="0"/>
              <a:pPr/>
              <a:t>‹#›</a:t>
            </a:fld>
            <a:endParaRPr lang="en-US"/>
          </a:p>
        </p:txBody>
      </p:sp>
      <p:sp>
        <p:nvSpPr>
          <p:cNvPr id="15" name="Title Placeholder 1">
            <a:extLst>
              <a:ext uri="{FF2B5EF4-FFF2-40B4-BE49-F238E27FC236}">
                <a16:creationId xmlns:a16="http://schemas.microsoft.com/office/drawing/2014/main" id="{C2D7D313-0C21-CCD3-EE07-705BC91F48DC}"/>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tx1"/>
                </a:solidFill>
              </a:defRPr>
            </a:lvl1pPr>
          </a:lstStyle>
          <a:p>
            <a:r>
              <a:rPr lang="en-GB"/>
              <a:t>Click to edit Master title style</a:t>
            </a:r>
            <a:endParaRPr lang="en-US"/>
          </a:p>
        </p:txBody>
      </p:sp>
      <p:sp>
        <p:nvSpPr>
          <p:cNvPr id="16" name="Text Placeholder 26">
            <a:extLst>
              <a:ext uri="{FF2B5EF4-FFF2-40B4-BE49-F238E27FC236}">
                <a16:creationId xmlns:a16="http://schemas.microsoft.com/office/drawing/2014/main" id="{806D593F-2281-53C1-DA46-9AB0B8211612}"/>
              </a:ext>
            </a:extLst>
          </p:cNvPr>
          <p:cNvSpPr>
            <a:spLocks noGrp="1"/>
          </p:cNvSpPr>
          <p:nvPr>
            <p:ph type="body" sz="quarter" idx="14"/>
          </p:nvPr>
        </p:nvSpPr>
        <p:spPr>
          <a:xfrm>
            <a:off x="881069" y="2878656"/>
            <a:ext cx="3311369"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7" name="Text Placeholder 28">
            <a:extLst>
              <a:ext uri="{FF2B5EF4-FFF2-40B4-BE49-F238E27FC236}">
                <a16:creationId xmlns:a16="http://schemas.microsoft.com/office/drawing/2014/main" id="{D8397DA8-9068-6572-5340-A93803002E42}"/>
              </a:ext>
            </a:extLst>
          </p:cNvPr>
          <p:cNvSpPr>
            <a:spLocks noGrp="1"/>
          </p:cNvSpPr>
          <p:nvPr>
            <p:ph type="body" sz="quarter" idx="15"/>
          </p:nvPr>
        </p:nvSpPr>
        <p:spPr>
          <a:xfrm>
            <a:off x="881068" y="3353974"/>
            <a:ext cx="3311369" cy="1422001"/>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26">
            <a:extLst>
              <a:ext uri="{FF2B5EF4-FFF2-40B4-BE49-F238E27FC236}">
                <a16:creationId xmlns:a16="http://schemas.microsoft.com/office/drawing/2014/main" id="{3AC79DF6-E76B-ACC8-7B45-B0A3178B7E16}"/>
              </a:ext>
            </a:extLst>
          </p:cNvPr>
          <p:cNvSpPr>
            <a:spLocks noGrp="1"/>
          </p:cNvSpPr>
          <p:nvPr>
            <p:ph type="body" sz="quarter" idx="16"/>
          </p:nvPr>
        </p:nvSpPr>
        <p:spPr>
          <a:xfrm>
            <a:off x="8373822" y="2878656"/>
            <a:ext cx="3311369" cy="216983"/>
          </a:xfrm>
        </p:spPr>
        <p:txBody>
          <a:bodyPr/>
          <a:lstStyle>
            <a:lvl1pPr marL="0" indent="0">
              <a:buNone/>
              <a:defRPr sz="1400" b="1"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9" name="Text Placeholder 28">
            <a:extLst>
              <a:ext uri="{FF2B5EF4-FFF2-40B4-BE49-F238E27FC236}">
                <a16:creationId xmlns:a16="http://schemas.microsoft.com/office/drawing/2014/main" id="{99BAFBAF-6154-3078-13C8-BDFC33FB0E81}"/>
              </a:ext>
            </a:extLst>
          </p:cNvPr>
          <p:cNvSpPr>
            <a:spLocks noGrp="1"/>
          </p:cNvSpPr>
          <p:nvPr>
            <p:ph type="body" sz="quarter" idx="17"/>
          </p:nvPr>
        </p:nvSpPr>
        <p:spPr>
          <a:xfrm>
            <a:off x="8373821" y="3353974"/>
            <a:ext cx="3311369" cy="1422001"/>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709683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plit Curve Turquoise White + Navy">
    <p:spTree>
      <p:nvGrpSpPr>
        <p:cNvPr id="1" name=""/>
        <p:cNvGrpSpPr/>
        <p:nvPr/>
      </p:nvGrpSpPr>
      <p:grpSpPr>
        <a:xfrm>
          <a:off x="0" y="0"/>
          <a:ext cx="0" cy="0"/>
          <a:chOff x="0" y="0"/>
          <a:chExt cx="0" cy="0"/>
        </a:xfrm>
      </p:grpSpPr>
      <p:pic>
        <p:nvPicPr>
          <p:cNvPr id="18" name="Picture 17" descr="A blue and white circle&#10;&#10;Description automatically generated with low confidence">
            <a:extLst>
              <a:ext uri="{FF2B5EF4-FFF2-40B4-BE49-F238E27FC236}">
                <a16:creationId xmlns:a16="http://schemas.microsoft.com/office/drawing/2014/main" id="{709D282F-000A-298A-2578-97E4DD8BE4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000" y="-13500"/>
            <a:ext cx="12240000" cy="6885000"/>
          </a:xfrm>
          <a:prstGeom prst="rect">
            <a:avLst/>
          </a:prstGeom>
        </p:spPr>
      </p:pic>
      <p:sp>
        <p:nvSpPr>
          <p:cNvPr id="4" name="Date Placeholder 3">
            <a:extLst>
              <a:ext uri="{FF2B5EF4-FFF2-40B4-BE49-F238E27FC236}">
                <a16:creationId xmlns:a16="http://schemas.microsoft.com/office/drawing/2014/main" id="{450D4B21-5D64-D01F-BBC9-089A19DABA96}"/>
              </a:ext>
            </a:extLst>
          </p:cNvPr>
          <p:cNvSpPr>
            <a:spLocks noGrp="1"/>
          </p:cNvSpPr>
          <p:nvPr>
            <p:ph type="dt" sz="half" idx="2"/>
          </p:nvPr>
        </p:nvSpPr>
        <p:spPr>
          <a:xfrm>
            <a:off x="7401015" y="6542722"/>
            <a:ext cx="2743200" cy="123050"/>
          </a:xfrm>
          <a:prstGeom prst="rect">
            <a:avLst/>
          </a:prstGeom>
        </p:spPr>
        <p:txBody>
          <a:bodyPr vert="horz" lIns="0" tIns="0" rIns="0" bIns="0" rtlCol="0" anchor="ctr">
            <a:noAutofit/>
          </a:bodyPr>
          <a:lstStyle>
            <a:lvl1pPr algn="l">
              <a:defRPr sz="1000" b="0" i="0">
                <a:solidFill>
                  <a:schemeClr val="bg1"/>
                </a:solidFill>
                <a:latin typeface="Poppins" pitchFamily="2" charset="77"/>
              </a:defRPr>
            </a:lvl1pPr>
          </a:lstStyle>
          <a:p>
            <a:fld id="{BD027D24-124C-4F49-82A0-9C5222E75C66}" type="datetimeFigureOut">
              <a:rPr lang="en-US" smtClean="0"/>
              <a:pPr/>
              <a:t>1/9/2024</a:t>
            </a:fld>
            <a:endParaRPr lang="en-US"/>
          </a:p>
        </p:txBody>
      </p:sp>
      <p:sp>
        <p:nvSpPr>
          <p:cNvPr id="5" name="Footer Placeholder 4">
            <a:extLst>
              <a:ext uri="{FF2B5EF4-FFF2-40B4-BE49-F238E27FC236}">
                <a16:creationId xmlns:a16="http://schemas.microsoft.com/office/drawing/2014/main" id="{27D7528E-7D2D-6B61-32D7-48886EFAE833}"/>
              </a:ext>
            </a:extLst>
          </p:cNvPr>
          <p:cNvSpPr>
            <a:spLocks noGrp="1"/>
          </p:cNvSpPr>
          <p:nvPr>
            <p:ph type="ftr" sz="quarter" idx="3"/>
          </p:nvPr>
        </p:nvSpPr>
        <p:spPr>
          <a:xfrm>
            <a:off x="1824565" y="6542722"/>
            <a:ext cx="4114800" cy="123050"/>
          </a:xfrm>
          <a:prstGeom prst="rect">
            <a:avLst/>
          </a:prstGeom>
        </p:spPr>
        <p:txBody>
          <a:bodyPr vert="horz" lIns="0" tIns="0" rIns="0" bIns="0" rtlCol="0" anchor="ctr">
            <a:noAutofit/>
          </a:bodyPr>
          <a:lstStyle>
            <a:lvl1pPr algn="ctr">
              <a:defRPr sz="1000" b="0" i="0">
                <a:solidFill>
                  <a:schemeClr val="tx1"/>
                </a:solidFill>
                <a:latin typeface="Poppins" pitchFamily="2" charset="77"/>
              </a:defRPr>
            </a:lvl1pPr>
          </a:lstStyle>
          <a:p>
            <a:endParaRPr lang="en-US"/>
          </a:p>
        </p:txBody>
      </p:sp>
      <p:sp>
        <p:nvSpPr>
          <p:cNvPr id="6" name="Slide Number Placeholder 5">
            <a:extLst>
              <a:ext uri="{FF2B5EF4-FFF2-40B4-BE49-F238E27FC236}">
                <a16:creationId xmlns:a16="http://schemas.microsoft.com/office/drawing/2014/main" id="{FA2E8C46-2BFD-A1FF-9642-939CBB40F71D}"/>
              </a:ext>
            </a:extLst>
          </p:cNvPr>
          <p:cNvSpPr>
            <a:spLocks noGrp="1"/>
          </p:cNvSpPr>
          <p:nvPr>
            <p:ph type="sldNum" sz="quarter" idx="4"/>
          </p:nvPr>
        </p:nvSpPr>
        <p:spPr>
          <a:xfrm>
            <a:off x="12643" y="6544267"/>
            <a:ext cx="322724" cy="121505"/>
          </a:xfrm>
          <a:prstGeom prst="rect">
            <a:avLst/>
          </a:prstGeom>
        </p:spPr>
        <p:txBody>
          <a:bodyPr vert="horz" wrap="none" lIns="0" tIns="0" rIns="0" bIns="0" rtlCol="0" anchor="ctr">
            <a:noAutofit/>
          </a:bodyPr>
          <a:lstStyle>
            <a:lvl1pPr algn="r">
              <a:defRPr sz="1000" b="0" i="0">
                <a:solidFill>
                  <a:schemeClr val="tx1"/>
                </a:solidFill>
                <a:latin typeface="Poppins" pitchFamily="2" charset="77"/>
              </a:defRPr>
            </a:lvl1pPr>
          </a:lstStyle>
          <a:p>
            <a:fld id="{A80BE5A4-50FC-9C48-ABA9-0EF2240C066B}" type="slidenum">
              <a:rPr lang="en-US" smtClean="0"/>
              <a:pPr/>
              <a:t>‹#›</a:t>
            </a:fld>
            <a:endParaRPr lang="en-US"/>
          </a:p>
        </p:txBody>
      </p:sp>
      <p:sp>
        <p:nvSpPr>
          <p:cNvPr id="20" name="object 6">
            <a:extLst>
              <a:ext uri="{FF2B5EF4-FFF2-40B4-BE49-F238E27FC236}">
                <a16:creationId xmlns:a16="http://schemas.microsoft.com/office/drawing/2014/main" id="{0FB72A17-293A-BDE2-C3DB-2296F7187ABE}"/>
              </a:ext>
            </a:extLst>
          </p:cNvPr>
          <p:cNvSpPr/>
          <p:nvPr userDrawn="1"/>
        </p:nvSpPr>
        <p:spPr>
          <a:xfrm>
            <a:off x="-6896" y="5812972"/>
            <a:ext cx="1149896" cy="1044010"/>
          </a:xfrm>
          <a:custGeom>
            <a:avLst/>
            <a:gdLst/>
            <a:ahLst/>
            <a:cxnLst/>
            <a:rect l="l" t="t" r="r" b="b"/>
            <a:pathLst>
              <a:path w="1868805" h="1696720">
                <a:moveTo>
                  <a:pt x="0" y="0"/>
                </a:moveTo>
                <a:lnTo>
                  <a:pt x="0" y="683884"/>
                </a:lnTo>
                <a:lnTo>
                  <a:pt x="50971" y="684928"/>
                </a:lnTo>
                <a:lnTo>
                  <a:pt x="101362" y="688029"/>
                </a:lnTo>
                <a:lnTo>
                  <a:pt x="151124" y="693143"/>
                </a:lnTo>
                <a:lnTo>
                  <a:pt x="200207" y="700223"/>
                </a:lnTo>
                <a:lnTo>
                  <a:pt x="248561" y="709227"/>
                </a:lnTo>
                <a:lnTo>
                  <a:pt x="296137" y="720107"/>
                </a:lnTo>
                <a:lnTo>
                  <a:pt x="342885" y="732820"/>
                </a:lnTo>
                <a:lnTo>
                  <a:pt x="388755" y="747320"/>
                </a:lnTo>
                <a:lnTo>
                  <a:pt x="433698" y="763563"/>
                </a:lnTo>
                <a:lnTo>
                  <a:pt x="477664" y="781503"/>
                </a:lnTo>
                <a:lnTo>
                  <a:pt x="520604" y="801095"/>
                </a:lnTo>
                <a:lnTo>
                  <a:pt x="562468" y="822294"/>
                </a:lnTo>
                <a:lnTo>
                  <a:pt x="603206" y="845056"/>
                </a:lnTo>
                <a:lnTo>
                  <a:pt x="642769" y="869336"/>
                </a:lnTo>
                <a:lnTo>
                  <a:pt x="681107" y="895087"/>
                </a:lnTo>
                <a:lnTo>
                  <a:pt x="718170" y="922266"/>
                </a:lnTo>
                <a:lnTo>
                  <a:pt x="753909" y="950828"/>
                </a:lnTo>
                <a:lnTo>
                  <a:pt x="788274" y="980726"/>
                </a:lnTo>
                <a:lnTo>
                  <a:pt x="821216" y="1011917"/>
                </a:lnTo>
                <a:lnTo>
                  <a:pt x="852684" y="1044355"/>
                </a:lnTo>
                <a:lnTo>
                  <a:pt x="882630" y="1077996"/>
                </a:lnTo>
                <a:lnTo>
                  <a:pt x="911004" y="1112794"/>
                </a:lnTo>
                <a:lnTo>
                  <a:pt x="937755" y="1148704"/>
                </a:lnTo>
                <a:lnTo>
                  <a:pt x="962835" y="1185682"/>
                </a:lnTo>
                <a:lnTo>
                  <a:pt x="986194" y="1223682"/>
                </a:lnTo>
                <a:lnTo>
                  <a:pt x="1007782" y="1262659"/>
                </a:lnTo>
                <a:lnTo>
                  <a:pt x="1027550" y="1302568"/>
                </a:lnTo>
                <a:lnTo>
                  <a:pt x="1045447" y="1343365"/>
                </a:lnTo>
                <a:lnTo>
                  <a:pt x="1061425" y="1385004"/>
                </a:lnTo>
                <a:lnTo>
                  <a:pt x="1075433" y="1427441"/>
                </a:lnTo>
                <a:lnTo>
                  <a:pt x="1087422" y="1470630"/>
                </a:lnTo>
                <a:lnTo>
                  <a:pt x="1097343" y="1514526"/>
                </a:lnTo>
                <a:lnTo>
                  <a:pt x="1105146" y="1559084"/>
                </a:lnTo>
                <a:lnTo>
                  <a:pt x="1110780" y="1604260"/>
                </a:lnTo>
                <a:lnTo>
                  <a:pt x="1114198" y="1650008"/>
                </a:lnTo>
                <a:lnTo>
                  <a:pt x="1115348" y="1696283"/>
                </a:lnTo>
                <a:lnTo>
                  <a:pt x="1868623" y="1696283"/>
                </a:lnTo>
                <a:lnTo>
                  <a:pt x="1867950" y="1650426"/>
                </a:lnTo>
                <a:lnTo>
                  <a:pt x="1865942" y="1604865"/>
                </a:lnTo>
                <a:lnTo>
                  <a:pt x="1862617" y="1559617"/>
                </a:lnTo>
                <a:lnTo>
                  <a:pt x="1857991" y="1514696"/>
                </a:lnTo>
                <a:lnTo>
                  <a:pt x="1852081" y="1470119"/>
                </a:lnTo>
                <a:lnTo>
                  <a:pt x="1844905" y="1425900"/>
                </a:lnTo>
                <a:lnTo>
                  <a:pt x="1836479" y="1382056"/>
                </a:lnTo>
                <a:lnTo>
                  <a:pt x="1826822" y="1338601"/>
                </a:lnTo>
                <a:lnTo>
                  <a:pt x="1815949" y="1295552"/>
                </a:lnTo>
                <a:lnTo>
                  <a:pt x="1803878" y="1252923"/>
                </a:lnTo>
                <a:lnTo>
                  <a:pt x="1790626" y="1210731"/>
                </a:lnTo>
                <a:lnTo>
                  <a:pt x="1776211" y="1168990"/>
                </a:lnTo>
                <a:lnTo>
                  <a:pt x="1760648" y="1127717"/>
                </a:lnTo>
                <a:lnTo>
                  <a:pt x="1743956" y="1086926"/>
                </a:lnTo>
                <a:lnTo>
                  <a:pt x="1726151" y="1046634"/>
                </a:lnTo>
                <a:lnTo>
                  <a:pt x="1707251" y="1006856"/>
                </a:lnTo>
                <a:lnTo>
                  <a:pt x="1687272" y="967606"/>
                </a:lnTo>
                <a:lnTo>
                  <a:pt x="1666232" y="928902"/>
                </a:lnTo>
                <a:lnTo>
                  <a:pt x="1644148" y="890758"/>
                </a:lnTo>
                <a:lnTo>
                  <a:pt x="1621037" y="853190"/>
                </a:lnTo>
                <a:lnTo>
                  <a:pt x="1596915" y="816213"/>
                </a:lnTo>
                <a:lnTo>
                  <a:pt x="1571801" y="779843"/>
                </a:lnTo>
                <a:lnTo>
                  <a:pt x="1545710" y="744095"/>
                </a:lnTo>
                <a:lnTo>
                  <a:pt x="1518661" y="708985"/>
                </a:lnTo>
                <a:lnTo>
                  <a:pt x="1490671" y="674528"/>
                </a:lnTo>
                <a:lnTo>
                  <a:pt x="1461755" y="640740"/>
                </a:lnTo>
                <a:lnTo>
                  <a:pt x="1431932" y="607637"/>
                </a:lnTo>
                <a:lnTo>
                  <a:pt x="1401219" y="575233"/>
                </a:lnTo>
                <a:lnTo>
                  <a:pt x="1369632" y="543545"/>
                </a:lnTo>
                <a:lnTo>
                  <a:pt x="1337189" y="512587"/>
                </a:lnTo>
                <a:lnTo>
                  <a:pt x="1303907" y="482376"/>
                </a:lnTo>
                <a:lnTo>
                  <a:pt x="1269803" y="452927"/>
                </a:lnTo>
                <a:lnTo>
                  <a:pt x="1234893" y="424255"/>
                </a:lnTo>
                <a:lnTo>
                  <a:pt x="1199196" y="396376"/>
                </a:lnTo>
                <a:lnTo>
                  <a:pt x="1162728" y="369305"/>
                </a:lnTo>
                <a:lnTo>
                  <a:pt x="1125507" y="343059"/>
                </a:lnTo>
                <a:lnTo>
                  <a:pt x="1087549" y="317651"/>
                </a:lnTo>
                <a:lnTo>
                  <a:pt x="1048871" y="293099"/>
                </a:lnTo>
                <a:lnTo>
                  <a:pt x="1009491" y="269417"/>
                </a:lnTo>
                <a:lnTo>
                  <a:pt x="969425" y="246620"/>
                </a:lnTo>
                <a:lnTo>
                  <a:pt x="928691" y="224725"/>
                </a:lnTo>
                <a:lnTo>
                  <a:pt x="887306" y="203748"/>
                </a:lnTo>
                <a:lnTo>
                  <a:pt x="845287" y="183702"/>
                </a:lnTo>
                <a:lnTo>
                  <a:pt x="802651" y="164604"/>
                </a:lnTo>
                <a:lnTo>
                  <a:pt x="759415" y="146470"/>
                </a:lnTo>
                <a:lnTo>
                  <a:pt x="715596" y="129315"/>
                </a:lnTo>
                <a:lnTo>
                  <a:pt x="671212" y="113154"/>
                </a:lnTo>
                <a:lnTo>
                  <a:pt x="626279" y="98003"/>
                </a:lnTo>
                <a:lnTo>
                  <a:pt x="580814" y="83878"/>
                </a:lnTo>
                <a:lnTo>
                  <a:pt x="534835" y="70793"/>
                </a:lnTo>
                <a:lnTo>
                  <a:pt x="488359" y="58765"/>
                </a:lnTo>
                <a:lnTo>
                  <a:pt x="441402" y="47809"/>
                </a:lnTo>
                <a:lnTo>
                  <a:pt x="393982" y="37940"/>
                </a:lnTo>
                <a:lnTo>
                  <a:pt x="346116" y="29174"/>
                </a:lnTo>
                <a:lnTo>
                  <a:pt x="297821" y="21527"/>
                </a:lnTo>
                <a:lnTo>
                  <a:pt x="249114" y="15014"/>
                </a:lnTo>
                <a:lnTo>
                  <a:pt x="200013" y="9650"/>
                </a:lnTo>
                <a:lnTo>
                  <a:pt x="150533" y="5451"/>
                </a:lnTo>
                <a:lnTo>
                  <a:pt x="100693" y="2433"/>
                </a:lnTo>
                <a:lnTo>
                  <a:pt x="50510" y="610"/>
                </a:lnTo>
                <a:lnTo>
                  <a:pt x="0" y="0"/>
                </a:lnTo>
                <a:close/>
              </a:path>
            </a:pathLst>
          </a:custGeom>
          <a:solidFill>
            <a:schemeClr val="bg2"/>
          </a:solidFill>
        </p:spPr>
        <p:txBody>
          <a:bodyPr wrap="square" lIns="0" tIns="0" rIns="0" bIns="0" rtlCol="0"/>
          <a:lstStyle/>
          <a:p>
            <a:endParaRPr/>
          </a:p>
        </p:txBody>
      </p:sp>
      <p:grpSp>
        <p:nvGrpSpPr>
          <p:cNvPr id="8" name="Group 7">
            <a:extLst>
              <a:ext uri="{FF2B5EF4-FFF2-40B4-BE49-F238E27FC236}">
                <a16:creationId xmlns:a16="http://schemas.microsoft.com/office/drawing/2014/main" id="{2DCD5B25-4A4B-CB88-55D4-E3225022DFAD}"/>
              </a:ext>
            </a:extLst>
          </p:cNvPr>
          <p:cNvGrpSpPr/>
          <p:nvPr userDrawn="1"/>
        </p:nvGrpSpPr>
        <p:grpSpPr>
          <a:xfrm>
            <a:off x="284952" y="242416"/>
            <a:ext cx="596117" cy="375468"/>
            <a:chOff x="-1468528" y="-2319337"/>
            <a:chExt cx="2606578" cy="1641768"/>
          </a:xfrm>
          <a:solidFill>
            <a:schemeClr val="tx1"/>
          </a:solidFill>
        </p:grpSpPr>
        <p:sp>
          <p:nvSpPr>
            <p:cNvPr id="9" name="Freeform 8">
              <a:extLst>
                <a:ext uri="{FF2B5EF4-FFF2-40B4-BE49-F238E27FC236}">
                  <a16:creationId xmlns:a16="http://schemas.microsoft.com/office/drawing/2014/main" id="{F728037C-EA38-1464-BA71-A28293F5D7A5}"/>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2C35904-7E9E-A5CE-E4D3-64B25A6F0B6D}"/>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8437A8E-2E54-3D07-2980-7369B0919AB2}"/>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p>
          </p:txBody>
        </p:sp>
      </p:grpSp>
      <p:sp>
        <p:nvSpPr>
          <p:cNvPr id="3" name="Title Placeholder 1">
            <a:extLst>
              <a:ext uri="{FF2B5EF4-FFF2-40B4-BE49-F238E27FC236}">
                <a16:creationId xmlns:a16="http://schemas.microsoft.com/office/drawing/2014/main" id="{1ADFA01F-5D68-793E-EF8A-5B89625A51BC}"/>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tx1"/>
                </a:solidFill>
              </a:defRPr>
            </a:lvl1pPr>
          </a:lstStyle>
          <a:p>
            <a:r>
              <a:rPr lang="en-GB"/>
              <a:t>Click to edit Master title style</a:t>
            </a:r>
            <a:endParaRPr lang="en-US"/>
          </a:p>
        </p:txBody>
      </p:sp>
      <p:sp>
        <p:nvSpPr>
          <p:cNvPr id="7" name="Text Placeholder 26">
            <a:extLst>
              <a:ext uri="{FF2B5EF4-FFF2-40B4-BE49-F238E27FC236}">
                <a16:creationId xmlns:a16="http://schemas.microsoft.com/office/drawing/2014/main" id="{8A86C311-6744-DBEF-F056-26256D6C311D}"/>
              </a:ext>
            </a:extLst>
          </p:cNvPr>
          <p:cNvSpPr>
            <a:spLocks noGrp="1"/>
          </p:cNvSpPr>
          <p:nvPr>
            <p:ph type="body" sz="quarter" idx="14"/>
          </p:nvPr>
        </p:nvSpPr>
        <p:spPr>
          <a:xfrm>
            <a:off x="881069" y="2878656"/>
            <a:ext cx="3311369"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2" name="Text Placeholder 28">
            <a:extLst>
              <a:ext uri="{FF2B5EF4-FFF2-40B4-BE49-F238E27FC236}">
                <a16:creationId xmlns:a16="http://schemas.microsoft.com/office/drawing/2014/main" id="{E25CA910-12BD-C0E7-A86B-CCEC7CCCB026}"/>
              </a:ext>
            </a:extLst>
          </p:cNvPr>
          <p:cNvSpPr>
            <a:spLocks noGrp="1"/>
          </p:cNvSpPr>
          <p:nvPr>
            <p:ph type="body" sz="quarter" idx="15"/>
          </p:nvPr>
        </p:nvSpPr>
        <p:spPr>
          <a:xfrm>
            <a:off x="881068" y="3353974"/>
            <a:ext cx="3311369" cy="1422001"/>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26">
            <a:extLst>
              <a:ext uri="{FF2B5EF4-FFF2-40B4-BE49-F238E27FC236}">
                <a16:creationId xmlns:a16="http://schemas.microsoft.com/office/drawing/2014/main" id="{436EDF2B-5D2F-2AF1-D1E7-4AB2D2B74154}"/>
              </a:ext>
            </a:extLst>
          </p:cNvPr>
          <p:cNvSpPr>
            <a:spLocks noGrp="1"/>
          </p:cNvSpPr>
          <p:nvPr>
            <p:ph type="body" sz="quarter" idx="16"/>
          </p:nvPr>
        </p:nvSpPr>
        <p:spPr>
          <a:xfrm>
            <a:off x="8373822" y="2878656"/>
            <a:ext cx="3311369" cy="216983"/>
          </a:xfrm>
        </p:spPr>
        <p:txBody>
          <a:bodyPr/>
          <a:lstStyle>
            <a:lvl1pPr marL="0" indent="0">
              <a:buNone/>
              <a:defRPr sz="1400" b="1"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4" name="Text Placeholder 28">
            <a:extLst>
              <a:ext uri="{FF2B5EF4-FFF2-40B4-BE49-F238E27FC236}">
                <a16:creationId xmlns:a16="http://schemas.microsoft.com/office/drawing/2014/main" id="{4396E082-C087-35CA-3D28-EEA11AC5219D}"/>
              </a:ext>
            </a:extLst>
          </p:cNvPr>
          <p:cNvSpPr>
            <a:spLocks noGrp="1"/>
          </p:cNvSpPr>
          <p:nvPr>
            <p:ph type="body" sz="quarter" idx="17"/>
          </p:nvPr>
        </p:nvSpPr>
        <p:spPr>
          <a:xfrm>
            <a:off x="8373821" y="3353974"/>
            <a:ext cx="3311369" cy="1422001"/>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520698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rve Picture + Light Blue">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41CD23FF-5E08-4369-9919-BBF575CE5377}"/>
              </a:ext>
            </a:extLst>
          </p:cNvPr>
          <p:cNvSpPr/>
          <p:nvPr userDrawn="1"/>
        </p:nvSpPr>
        <p:spPr>
          <a:xfrm>
            <a:off x="3558209" y="0"/>
            <a:ext cx="8633791" cy="6863330"/>
          </a:xfrm>
          <a:custGeom>
            <a:avLst/>
            <a:gdLst/>
            <a:ahLst/>
            <a:cxnLst/>
            <a:rect l="l" t="t" r="r" b="b"/>
            <a:pathLst>
              <a:path w="14225905" h="11308715">
                <a:moveTo>
                  <a:pt x="14225506" y="0"/>
                </a:moveTo>
                <a:lnTo>
                  <a:pt x="9025801" y="0"/>
                </a:lnTo>
                <a:lnTo>
                  <a:pt x="9025692" y="54489"/>
                </a:lnTo>
                <a:lnTo>
                  <a:pt x="9024718" y="150678"/>
                </a:lnTo>
                <a:lnTo>
                  <a:pt x="9022965" y="246679"/>
                </a:lnTo>
                <a:lnTo>
                  <a:pt x="9020436" y="342490"/>
                </a:lnTo>
                <a:lnTo>
                  <a:pt x="9017134" y="438108"/>
                </a:lnTo>
                <a:lnTo>
                  <a:pt x="9013062" y="533529"/>
                </a:lnTo>
                <a:lnTo>
                  <a:pt x="9008223" y="628751"/>
                </a:lnTo>
                <a:lnTo>
                  <a:pt x="9002621" y="723771"/>
                </a:lnTo>
                <a:lnTo>
                  <a:pt x="8996257" y="818585"/>
                </a:lnTo>
                <a:lnTo>
                  <a:pt x="8989136" y="913191"/>
                </a:lnTo>
                <a:lnTo>
                  <a:pt x="8981260" y="1007585"/>
                </a:lnTo>
                <a:lnTo>
                  <a:pt x="8972632" y="1101765"/>
                </a:lnTo>
                <a:lnTo>
                  <a:pt x="8963255" y="1195727"/>
                </a:lnTo>
                <a:lnTo>
                  <a:pt x="8953133" y="1289468"/>
                </a:lnTo>
                <a:lnTo>
                  <a:pt x="8942267" y="1382986"/>
                </a:lnTo>
                <a:lnTo>
                  <a:pt x="8930662" y="1476278"/>
                </a:lnTo>
                <a:lnTo>
                  <a:pt x="8918320" y="1569340"/>
                </a:lnTo>
                <a:lnTo>
                  <a:pt x="8905245" y="1662169"/>
                </a:lnTo>
                <a:lnTo>
                  <a:pt x="8891439" y="1754763"/>
                </a:lnTo>
                <a:lnTo>
                  <a:pt x="8876905" y="1847117"/>
                </a:lnTo>
                <a:lnTo>
                  <a:pt x="8861646" y="1939231"/>
                </a:lnTo>
                <a:lnTo>
                  <a:pt x="8845666" y="2031099"/>
                </a:lnTo>
                <a:lnTo>
                  <a:pt x="8828967" y="2122720"/>
                </a:lnTo>
                <a:lnTo>
                  <a:pt x="8811553" y="2214090"/>
                </a:lnTo>
                <a:lnTo>
                  <a:pt x="8793426" y="2305207"/>
                </a:lnTo>
                <a:lnTo>
                  <a:pt x="8774589" y="2396066"/>
                </a:lnTo>
                <a:lnTo>
                  <a:pt x="8755046" y="2486666"/>
                </a:lnTo>
                <a:lnTo>
                  <a:pt x="8734799" y="2577003"/>
                </a:lnTo>
                <a:lnTo>
                  <a:pt x="8713852" y="2667074"/>
                </a:lnTo>
                <a:lnTo>
                  <a:pt x="8692207" y="2756876"/>
                </a:lnTo>
                <a:lnTo>
                  <a:pt x="8669868" y="2846406"/>
                </a:lnTo>
                <a:lnTo>
                  <a:pt x="8646837" y="2935662"/>
                </a:lnTo>
                <a:lnTo>
                  <a:pt x="8623118" y="3024639"/>
                </a:lnTo>
                <a:lnTo>
                  <a:pt x="8598713" y="3113336"/>
                </a:lnTo>
                <a:lnTo>
                  <a:pt x="8573626" y="3201748"/>
                </a:lnTo>
                <a:lnTo>
                  <a:pt x="8547860" y="3289874"/>
                </a:lnTo>
                <a:lnTo>
                  <a:pt x="8521417" y="3377709"/>
                </a:lnTo>
                <a:lnTo>
                  <a:pt x="8494301" y="3465252"/>
                </a:lnTo>
                <a:lnTo>
                  <a:pt x="8466514" y="3552498"/>
                </a:lnTo>
                <a:lnTo>
                  <a:pt x="8438060" y="3639446"/>
                </a:lnTo>
                <a:lnTo>
                  <a:pt x="8408942" y="3726091"/>
                </a:lnTo>
                <a:lnTo>
                  <a:pt x="8379162" y="3812431"/>
                </a:lnTo>
                <a:lnTo>
                  <a:pt x="8348724" y="3898463"/>
                </a:lnTo>
                <a:lnTo>
                  <a:pt x="8317631" y="3984184"/>
                </a:lnTo>
                <a:lnTo>
                  <a:pt x="8285885" y="4069591"/>
                </a:lnTo>
                <a:lnTo>
                  <a:pt x="8253491" y="4154680"/>
                </a:lnTo>
                <a:lnTo>
                  <a:pt x="8220450" y="4239449"/>
                </a:lnTo>
                <a:lnTo>
                  <a:pt x="8186766" y="4323895"/>
                </a:lnTo>
                <a:lnTo>
                  <a:pt x="8152441" y="4408015"/>
                </a:lnTo>
                <a:lnTo>
                  <a:pt x="8117480" y="4491806"/>
                </a:lnTo>
                <a:lnTo>
                  <a:pt x="8081884" y="4575264"/>
                </a:lnTo>
                <a:lnTo>
                  <a:pt x="8045657" y="4658387"/>
                </a:lnTo>
                <a:lnTo>
                  <a:pt x="8008803" y="4741172"/>
                </a:lnTo>
                <a:lnTo>
                  <a:pt x="7971323" y="4823615"/>
                </a:lnTo>
                <a:lnTo>
                  <a:pt x="7933220" y="4905714"/>
                </a:lnTo>
                <a:lnTo>
                  <a:pt x="7894499" y="4987465"/>
                </a:lnTo>
                <a:lnTo>
                  <a:pt x="7855162" y="5068866"/>
                </a:lnTo>
                <a:lnTo>
                  <a:pt x="7815212" y="5149914"/>
                </a:lnTo>
                <a:lnTo>
                  <a:pt x="7774651" y="5230605"/>
                </a:lnTo>
                <a:lnTo>
                  <a:pt x="7733484" y="5310936"/>
                </a:lnTo>
                <a:lnTo>
                  <a:pt x="7691713" y="5390906"/>
                </a:lnTo>
                <a:lnTo>
                  <a:pt x="7649340" y="5470509"/>
                </a:lnTo>
                <a:lnTo>
                  <a:pt x="7606370" y="5549744"/>
                </a:lnTo>
                <a:lnTo>
                  <a:pt x="7562805" y="5628608"/>
                </a:lnTo>
                <a:lnTo>
                  <a:pt x="7518648" y="5707097"/>
                </a:lnTo>
                <a:lnTo>
                  <a:pt x="7473902" y="5785208"/>
                </a:lnTo>
                <a:lnTo>
                  <a:pt x="7428570" y="5862939"/>
                </a:lnTo>
                <a:lnTo>
                  <a:pt x="7382655" y="5940286"/>
                </a:lnTo>
                <a:lnTo>
                  <a:pt x="7336161" y="6017246"/>
                </a:lnTo>
                <a:lnTo>
                  <a:pt x="7289089" y="6093817"/>
                </a:lnTo>
                <a:lnTo>
                  <a:pt x="7241444" y="6169995"/>
                </a:lnTo>
                <a:lnTo>
                  <a:pt x="7193228" y="6245777"/>
                </a:lnTo>
                <a:lnTo>
                  <a:pt x="7144444" y="6321161"/>
                </a:lnTo>
                <a:lnTo>
                  <a:pt x="7095095" y="6396142"/>
                </a:lnTo>
                <a:lnTo>
                  <a:pt x="7045185" y="6470719"/>
                </a:lnTo>
                <a:lnTo>
                  <a:pt x="6994716" y="6544889"/>
                </a:lnTo>
                <a:lnTo>
                  <a:pt x="6943691" y="6618647"/>
                </a:lnTo>
                <a:lnTo>
                  <a:pt x="6892114" y="6691991"/>
                </a:lnTo>
                <a:lnTo>
                  <a:pt x="6839986" y="6764919"/>
                </a:lnTo>
                <a:lnTo>
                  <a:pt x="6787312" y="6837427"/>
                </a:lnTo>
                <a:lnTo>
                  <a:pt x="6734095" y="6909512"/>
                </a:lnTo>
                <a:lnTo>
                  <a:pt x="6680337" y="6981170"/>
                </a:lnTo>
                <a:lnTo>
                  <a:pt x="6626041" y="7052400"/>
                </a:lnTo>
                <a:lnTo>
                  <a:pt x="6571210" y="7123198"/>
                </a:lnTo>
                <a:lnTo>
                  <a:pt x="6515848" y="7193561"/>
                </a:lnTo>
                <a:lnTo>
                  <a:pt x="6459958" y="7263486"/>
                </a:lnTo>
                <a:lnTo>
                  <a:pt x="6403542" y="7332970"/>
                </a:lnTo>
                <a:lnTo>
                  <a:pt x="6346603" y="7402010"/>
                </a:lnTo>
                <a:lnTo>
                  <a:pt x="6289145" y="7470603"/>
                </a:lnTo>
                <a:lnTo>
                  <a:pt x="6231170" y="7538745"/>
                </a:lnTo>
                <a:lnTo>
                  <a:pt x="6172682" y="7606435"/>
                </a:lnTo>
                <a:lnTo>
                  <a:pt x="6113684" y="7673668"/>
                </a:lnTo>
                <a:lnTo>
                  <a:pt x="6054178" y="7740443"/>
                </a:lnTo>
                <a:lnTo>
                  <a:pt x="5994167" y="7806755"/>
                </a:lnTo>
                <a:lnTo>
                  <a:pt x="5933655" y="7872602"/>
                </a:lnTo>
                <a:lnTo>
                  <a:pt x="5872645" y="7937980"/>
                </a:lnTo>
                <a:lnTo>
                  <a:pt x="5811139" y="8002888"/>
                </a:lnTo>
                <a:lnTo>
                  <a:pt x="5749141" y="8067321"/>
                </a:lnTo>
                <a:lnTo>
                  <a:pt x="5686654" y="8131277"/>
                </a:lnTo>
                <a:lnTo>
                  <a:pt x="5623680" y="8194753"/>
                </a:lnTo>
                <a:lnTo>
                  <a:pt x="5560223" y="8257745"/>
                </a:lnTo>
                <a:lnTo>
                  <a:pt x="5496286" y="8320251"/>
                </a:lnTo>
                <a:lnTo>
                  <a:pt x="5431871" y="8382268"/>
                </a:lnTo>
                <a:lnTo>
                  <a:pt x="5366982" y="8443792"/>
                </a:lnTo>
                <a:lnTo>
                  <a:pt x="5301622" y="8504821"/>
                </a:lnTo>
                <a:lnTo>
                  <a:pt x="5235794" y="8565351"/>
                </a:lnTo>
                <a:lnTo>
                  <a:pt x="5169500" y="8625380"/>
                </a:lnTo>
                <a:lnTo>
                  <a:pt x="5102744" y="8684904"/>
                </a:lnTo>
                <a:lnTo>
                  <a:pt x="5035529" y="8743921"/>
                </a:lnTo>
                <a:lnTo>
                  <a:pt x="4967858" y="8802428"/>
                </a:lnTo>
                <a:lnTo>
                  <a:pt x="4899734" y="8860421"/>
                </a:lnTo>
                <a:lnTo>
                  <a:pt x="4831160" y="8917897"/>
                </a:lnTo>
                <a:lnTo>
                  <a:pt x="4762138" y="8974854"/>
                </a:lnTo>
                <a:lnTo>
                  <a:pt x="4692672" y="9031288"/>
                </a:lnTo>
                <a:lnTo>
                  <a:pt x="4622766" y="9087197"/>
                </a:lnTo>
                <a:lnTo>
                  <a:pt x="4552421" y="9142577"/>
                </a:lnTo>
                <a:lnTo>
                  <a:pt x="4481641" y="9197426"/>
                </a:lnTo>
                <a:lnTo>
                  <a:pt x="4410429" y="9251739"/>
                </a:lnTo>
                <a:lnTo>
                  <a:pt x="4338789" y="9305515"/>
                </a:lnTo>
                <a:lnTo>
                  <a:pt x="4266722" y="9358751"/>
                </a:lnTo>
                <a:lnTo>
                  <a:pt x="4194232" y="9411442"/>
                </a:lnTo>
                <a:lnTo>
                  <a:pt x="4121322" y="9463587"/>
                </a:lnTo>
                <a:lnTo>
                  <a:pt x="4047996" y="9515182"/>
                </a:lnTo>
                <a:lnTo>
                  <a:pt x="3974255" y="9566225"/>
                </a:lnTo>
                <a:lnTo>
                  <a:pt x="3900103" y="9616711"/>
                </a:lnTo>
                <a:lnTo>
                  <a:pt x="3825544" y="9666639"/>
                </a:lnTo>
                <a:lnTo>
                  <a:pt x="3750580" y="9716004"/>
                </a:lnTo>
                <a:lnTo>
                  <a:pt x="3675214" y="9764805"/>
                </a:lnTo>
                <a:lnTo>
                  <a:pt x="3599449" y="9813038"/>
                </a:lnTo>
                <a:lnTo>
                  <a:pt x="3523288" y="9860701"/>
                </a:lnTo>
                <a:lnTo>
                  <a:pt x="3446734" y="9907789"/>
                </a:lnTo>
                <a:lnTo>
                  <a:pt x="3369791" y="9954300"/>
                </a:lnTo>
                <a:lnTo>
                  <a:pt x="3292461" y="10000231"/>
                </a:lnTo>
                <a:lnTo>
                  <a:pt x="3214747" y="10045580"/>
                </a:lnTo>
                <a:lnTo>
                  <a:pt x="3136652" y="10090342"/>
                </a:lnTo>
                <a:lnTo>
                  <a:pt x="3058180" y="10134515"/>
                </a:lnTo>
                <a:lnTo>
                  <a:pt x="2979332" y="10178096"/>
                </a:lnTo>
                <a:lnTo>
                  <a:pt x="2900114" y="10221082"/>
                </a:lnTo>
                <a:lnTo>
                  <a:pt x="2740573" y="10305257"/>
                </a:lnTo>
                <a:lnTo>
                  <a:pt x="2579582" y="10387015"/>
                </a:lnTo>
                <a:lnTo>
                  <a:pt x="2417164" y="10466333"/>
                </a:lnTo>
                <a:lnTo>
                  <a:pt x="2253344" y="10543186"/>
                </a:lnTo>
                <a:lnTo>
                  <a:pt x="2088146" y="10617549"/>
                </a:lnTo>
                <a:lnTo>
                  <a:pt x="1921594" y="10689400"/>
                </a:lnTo>
                <a:lnTo>
                  <a:pt x="1753712" y="10758713"/>
                </a:lnTo>
                <a:lnTo>
                  <a:pt x="1584525" y="10825465"/>
                </a:lnTo>
                <a:lnTo>
                  <a:pt x="1414055" y="10889630"/>
                </a:lnTo>
                <a:lnTo>
                  <a:pt x="1242329" y="10951186"/>
                </a:lnTo>
                <a:lnTo>
                  <a:pt x="1069368" y="11010108"/>
                </a:lnTo>
                <a:lnTo>
                  <a:pt x="895199" y="11066372"/>
                </a:lnTo>
                <a:lnTo>
                  <a:pt x="719845" y="11119954"/>
                </a:lnTo>
                <a:lnTo>
                  <a:pt x="543329" y="11170829"/>
                </a:lnTo>
                <a:lnTo>
                  <a:pt x="365677" y="11218973"/>
                </a:lnTo>
                <a:lnTo>
                  <a:pt x="186913" y="11264362"/>
                </a:lnTo>
                <a:lnTo>
                  <a:pt x="0" y="11308556"/>
                </a:lnTo>
                <a:lnTo>
                  <a:pt x="14225506" y="11308556"/>
                </a:lnTo>
                <a:lnTo>
                  <a:pt x="14225506" y="0"/>
                </a:lnTo>
                <a:close/>
              </a:path>
            </a:pathLst>
          </a:custGeom>
          <a:solidFill>
            <a:schemeClr val="accent3"/>
          </a:solidFill>
        </p:spPr>
        <p:txBody>
          <a:bodyPr wrap="square" lIns="0" tIns="0" rIns="0" bIns="0" rtlCol="0"/>
          <a:lstStyle/>
          <a:p>
            <a:endParaRPr/>
          </a:p>
        </p:txBody>
      </p:sp>
      <p:sp>
        <p:nvSpPr>
          <p:cNvPr id="10" name="Picture Placeholder 9">
            <a:extLst>
              <a:ext uri="{FF2B5EF4-FFF2-40B4-BE49-F238E27FC236}">
                <a16:creationId xmlns:a16="http://schemas.microsoft.com/office/drawing/2014/main" id="{ABF1D144-C80A-CFDA-6E8B-5CE632EFA2B3}"/>
              </a:ext>
            </a:extLst>
          </p:cNvPr>
          <p:cNvSpPr>
            <a:spLocks noGrp="1"/>
          </p:cNvSpPr>
          <p:nvPr>
            <p:ph type="pic" sz="quarter" idx="13"/>
          </p:nvPr>
        </p:nvSpPr>
        <p:spPr>
          <a:xfrm>
            <a:off x="0" y="0"/>
            <a:ext cx="9036024" cy="6858000"/>
          </a:xfrm>
          <a:custGeom>
            <a:avLst/>
            <a:gdLst>
              <a:gd name="connsiteX0" fmla="*/ 0 w 9036024"/>
              <a:gd name="connsiteY0" fmla="*/ 0 h 6858000"/>
              <a:gd name="connsiteX1" fmla="*/ 9036024 w 9036024"/>
              <a:gd name="connsiteY1" fmla="*/ 0 h 6858000"/>
              <a:gd name="connsiteX2" fmla="*/ 9035958 w 9036024"/>
              <a:gd name="connsiteY2" fmla="*/ 33070 h 6858000"/>
              <a:gd name="connsiteX3" fmla="*/ 9035367 w 9036024"/>
              <a:gd name="connsiteY3" fmla="*/ 91448 h 6858000"/>
              <a:gd name="connsiteX4" fmla="*/ 9034303 w 9036024"/>
              <a:gd name="connsiteY4" fmla="*/ 149711 h 6858000"/>
              <a:gd name="connsiteX5" fmla="*/ 9032768 w 9036024"/>
              <a:gd name="connsiteY5" fmla="*/ 207859 h 6858000"/>
              <a:gd name="connsiteX6" fmla="*/ 9030764 w 9036024"/>
              <a:gd name="connsiteY6" fmla="*/ 265891 h 6858000"/>
              <a:gd name="connsiteX7" fmla="*/ 9028293 w 9036024"/>
              <a:gd name="connsiteY7" fmla="*/ 323802 h 6858000"/>
              <a:gd name="connsiteX8" fmla="*/ 9025356 w 9036024"/>
              <a:gd name="connsiteY8" fmla="*/ 381593 h 6858000"/>
              <a:gd name="connsiteX9" fmla="*/ 9021956 w 9036024"/>
              <a:gd name="connsiteY9" fmla="*/ 439261 h 6858000"/>
              <a:gd name="connsiteX10" fmla="*/ 9018094 w 9036024"/>
              <a:gd name="connsiteY10" fmla="*/ 496804 h 6858000"/>
              <a:gd name="connsiteX11" fmla="*/ 9013772 w 9036024"/>
              <a:gd name="connsiteY11" fmla="*/ 554221 h 6858000"/>
              <a:gd name="connsiteX12" fmla="*/ 9008992 w 9036024"/>
              <a:gd name="connsiteY12" fmla="*/ 611510 h 6858000"/>
              <a:gd name="connsiteX13" fmla="*/ 9003756 w 9036024"/>
              <a:gd name="connsiteY13" fmla="*/ 668668 h 6858000"/>
              <a:gd name="connsiteX14" fmla="*/ 8998064 w 9036024"/>
              <a:gd name="connsiteY14" fmla="*/ 725694 h 6858000"/>
              <a:gd name="connsiteX15" fmla="*/ 8991922 w 9036024"/>
              <a:gd name="connsiteY15" fmla="*/ 782586 h 6858000"/>
              <a:gd name="connsiteX16" fmla="*/ 8985327 w 9036024"/>
              <a:gd name="connsiteY16" fmla="*/ 839343 h 6858000"/>
              <a:gd name="connsiteX17" fmla="*/ 8978284 w 9036024"/>
              <a:gd name="connsiteY17" fmla="*/ 895963 h 6858000"/>
              <a:gd name="connsiteX18" fmla="*/ 8970794 w 9036024"/>
              <a:gd name="connsiteY18" fmla="*/ 952442 h 6858000"/>
              <a:gd name="connsiteX19" fmla="*/ 8962858 w 9036024"/>
              <a:gd name="connsiteY19" fmla="*/ 1008781 h 6858000"/>
              <a:gd name="connsiteX20" fmla="*/ 8954479 w 9036024"/>
              <a:gd name="connsiteY20" fmla="*/ 1064977 h 6858000"/>
              <a:gd name="connsiteX21" fmla="*/ 8945658 w 9036024"/>
              <a:gd name="connsiteY21" fmla="*/ 1121027 h 6858000"/>
              <a:gd name="connsiteX22" fmla="*/ 8936398 w 9036024"/>
              <a:gd name="connsiteY22" fmla="*/ 1176932 h 6858000"/>
              <a:gd name="connsiteX23" fmla="*/ 8926699 w 9036024"/>
              <a:gd name="connsiteY23" fmla="*/ 1232687 h 6858000"/>
              <a:gd name="connsiteX24" fmla="*/ 8916564 w 9036024"/>
              <a:gd name="connsiteY24" fmla="*/ 1288292 h 6858000"/>
              <a:gd name="connsiteX25" fmla="*/ 8905996 w 9036024"/>
              <a:gd name="connsiteY25" fmla="*/ 1343745 h 6858000"/>
              <a:gd name="connsiteX26" fmla="*/ 8894994 w 9036024"/>
              <a:gd name="connsiteY26" fmla="*/ 1399045 h 6858000"/>
              <a:gd name="connsiteX27" fmla="*/ 8883562 w 9036024"/>
              <a:gd name="connsiteY27" fmla="*/ 1454188 h 6858000"/>
              <a:gd name="connsiteX28" fmla="*/ 8871702 w 9036024"/>
              <a:gd name="connsiteY28" fmla="*/ 1509173 h 6858000"/>
              <a:gd name="connsiteX29" fmla="*/ 8859414 w 9036024"/>
              <a:gd name="connsiteY29" fmla="*/ 1563999 h 6858000"/>
              <a:gd name="connsiteX30" fmla="*/ 8846700 w 9036024"/>
              <a:gd name="connsiteY30" fmla="*/ 1618664 h 6858000"/>
              <a:gd name="connsiteX31" fmla="*/ 8833564 w 9036024"/>
              <a:gd name="connsiteY31" fmla="*/ 1673166 h 6858000"/>
              <a:gd name="connsiteX32" fmla="*/ 8820006 w 9036024"/>
              <a:gd name="connsiteY32" fmla="*/ 1727502 h 6858000"/>
              <a:gd name="connsiteX33" fmla="*/ 8806028 w 9036024"/>
              <a:gd name="connsiteY33" fmla="*/ 1781672 h 6858000"/>
              <a:gd name="connsiteX34" fmla="*/ 8791634 w 9036024"/>
              <a:gd name="connsiteY34" fmla="*/ 1835673 h 6858000"/>
              <a:gd name="connsiteX35" fmla="*/ 8776822 w 9036024"/>
              <a:gd name="connsiteY35" fmla="*/ 1889503 h 6858000"/>
              <a:gd name="connsiteX36" fmla="*/ 8761596 w 9036024"/>
              <a:gd name="connsiteY36" fmla="*/ 1943161 h 6858000"/>
              <a:gd name="connsiteX37" fmla="*/ 8745959 w 9036024"/>
              <a:gd name="connsiteY37" fmla="*/ 1996645 h 6858000"/>
              <a:gd name="connsiteX38" fmla="*/ 8729910 w 9036024"/>
              <a:gd name="connsiteY38" fmla="*/ 2049953 h 6858000"/>
              <a:gd name="connsiteX39" fmla="*/ 8713454 w 9036024"/>
              <a:gd name="connsiteY39" fmla="*/ 2103083 h 6858000"/>
              <a:gd name="connsiteX40" fmla="*/ 8696590 w 9036024"/>
              <a:gd name="connsiteY40" fmla="*/ 2156034 h 6858000"/>
              <a:gd name="connsiteX41" fmla="*/ 8679320 w 9036024"/>
              <a:gd name="connsiteY41" fmla="*/ 2208803 h 6858000"/>
              <a:gd name="connsiteX42" fmla="*/ 8661648 w 9036024"/>
              <a:gd name="connsiteY42" fmla="*/ 2261388 h 6858000"/>
              <a:gd name="connsiteX43" fmla="*/ 8643575 w 9036024"/>
              <a:gd name="connsiteY43" fmla="*/ 2313789 h 6858000"/>
              <a:gd name="connsiteX44" fmla="*/ 8625102 w 9036024"/>
              <a:gd name="connsiteY44" fmla="*/ 2366002 h 6858000"/>
              <a:gd name="connsiteX45" fmla="*/ 8606232 w 9036024"/>
              <a:gd name="connsiteY45" fmla="*/ 2418026 h 6858000"/>
              <a:gd name="connsiteX46" fmla="*/ 8586964 w 9036024"/>
              <a:gd name="connsiteY46" fmla="*/ 2469861 h 6858000"/>
              <a:gd name="connsiteX47" fmla="*/ 8567304 w 9036024"/>
              <a:gd name="connsiteY47" fmla="*/ 2521502 h 6858000"/>
              <a:gd name="connsiteX48" fmla="*/ 8547252 w 9036024"/>
              <a:gd name="connsiteY48" fmla="*/ 2572949 h 6858000"/>
              <a:gd name="connsiteX49" fmla="*/ 8526808 w 9036024"/>
              <a:gd name="connsiteY49" fmla="*/ 2624199 h 6858000"/>
              <a:gd name="connsiteX50" fmla="*/ 8505976 w 9036024"/>
              <a:gd name="connsiteY50" fmla="*/ 2675252 h 6858000"/>
              <a:gd name="connsiteX51" fmla="*/ 8484758 w 9036024"/>
              <a:gd name="connsiteY51" fmla="*/ 2726105 h 6858000"/>
              <a:gd name="connsiteX52" fmla="*/ 8463155 w 9036024"/>
              <a:gd name="connsiteY52" fmla="*/ 2776757 h 6858000"/>
              <a:gd name="connsiteX53" fmla="*/ 8441168 w 9036024"/>
              <a:gd name="connsiteY53" fmla="*/ 2827204 h 6858000"/>
              <a:gd name="connsiteX54" fmla="*/ 8418802 w 9036024"/>
              <a:gd name="connsiteY54" fmla="*/ 2877447 h 6858000"/>
              <a:gd name="connsiteX55" fmla="*/ 8396055 w 9036024"/>
              <a:gd name="connsiteY55" fmla="*/ 2927483 h 6858000"/>
              <a:gd name="connsiteX56" fmla="*/ 8372930 w 9036024"/>
              <a:gd name="connsiteY56" fmla="*/ 2977309 h 6858000"/>
              <a:gd name="connsiteX57" fmla="*/ 8349430 w 9036024"/>
              <a:gd name="connsiteY57" fmla="*/ 3026924 h 6858000"/>
              <a:gd name="connsiteX58" fmla="*/ 8325556 w 9036024"/>
              <a:gd name="connsiteY58" fmla="*/ 3076327 h 6858000"/>
              <a:gd name="connsiteX59" fmla="*/ 8301310 w 9036024"/>
              <a:gd name="connsiteY59" fmla="*/ 3125515 h 6858000"/>
              <a:gd name="connsiteX60" fmla="*/ 8276694 w 9036024"/>
              <a:gd name="connsiteY60" fmla="*/ 3174487 h 6858000"/>
              <a:gd name="connsiteX61" fmla="*/ 8251709 w 9036024"/>
              <a:gd name="connsiteY61" fmla="*/ 3223241 h 6858000"/>
              <a:gd name="connsiteX62" fmla="*/ 8226358 w 9036024"/>
              <a:gd name="connsiteY62" fmla="*/ 3271775 h 6858000"/>
              <a:gd name="connsiteX63" fmla="*/ 8200642 w 9036024"/>
              <a:gd name="connsiteY63" fmla="*/ 3320086 h 6858000"/>
              <a:gd name="connsiteX64" fmla="*/ 8174563 w 9036024"/>
              <a:gd name="connsiteY64" fmla="*/ 3368175 h 6858000"/>
              <a:gd name="connsiteX65" fmla="*/ 8148123 w 9036024"/>
              <a:gd name="connsiteY65" fmla="*/ 3416038 h 6858000"/>
              <a:gd name="connsiteX66" fmla="*/ 8121324 w 9036024"/>
              <a:gd name="connsiteY66" fmla="*/ 3463673 h 6858000"/>
              <a:gd name="connsiteX67" fmla="*/ 8094167 w 9036024"/>
              <a:gd name="connsiteY67" fmla="*/ 3511079 h 6858000"/>
              <a:gd name="connsiteX68" fmla="*/ 8066655 w 9036024"/>
              <a:gd name="connsiteY68" fmla="*/ 3558255 h 6858000"/>
              <a:gd name="connsiteX69" fmla="*/ 8038789 w 9036024"/>
              <a:gd name="connsiteY69" fmla="*/ 3605197 h 6858000"/>
              <a:gd name="connsiteX70" fmla="*/ 8010571 w 9036024"/>
              <a:gd name="connsiteY70" fmla="*/ 3651904 h 6858000"/>
              <a:gd name="connsiteX71" fmla="*/ 7982003 w 9036024"/>
              <a:gd name="connsiteY71" fmla="*/ 3698376 h 6858000"/>
              <a:gd name="connsiteX72" fmla="*/ 7953087 w 9036024"/>
              <a:gd name="connsiteY72" fmla="*/ 3744609 h 6858000"/>
              <a:gd name="connsiteX73" fmla="*/ 7923824 w 9036024"/>
              <a:gd name="connsiteY73" fmla="*/ 3790601 h 6858000"/>
              <a:gd name="connsiteX74" fmla="*/ 7894217 w 9036024"/>
              <a:gd name="connsiteY74" fmla="*/ 3836352 h 6858000"/>
              <a:gd name="connsiteX75" fmla="*/ 7864267 w 9036024"/>
              <a:gd name="connsiteY75" fmla="*/ 3881859 h 6858000"/>
              <a:gd name="connsiteX76" fmla="*/ 7833976 w 9036024"/>
              <a:gd name="connsiteY76" fmla="*/ 3927120 h 6858000"/>
              <a:gd name="connsiteX77" fmla="*/ 7803346 w 9036024"/>
              <a:gd name="connsiteY77" fmla="*/ 3972134 h 6858000"/>
              <a:gd name="connsiteX78" fmla="*/ 7772379 w 9036024"/>
              <a:gd name="connsiteY78" fmla="*/ 4016898 h 6858000"/>
              <a:gd name="connsiteX79" fmla="*/ 7741076 w 9036024"/>
              <a:gd name="connsiteY79" fmla="*/ 4061411 h 6858000"/>
              <a:gd name="connsiteX80" fmla="*/ 7709440 w 9036024"/>
              <a:gd name="connsiteY80" fmla="*/ 4105672 h 6858000"/>
              <a:gd name="connsiteX81" fmla="*/ 7677471 w 9036024"/>
              <a:gd name="connsiteY81" fmla="*/ 4149677 h 6858000"/>
              <a:gd name="connsiteX82" fmla="*/ 7645174 w 9036024"/>
              <a:gd name="connsiteY82" fmla="*/ 4193426 h 6858000"/>
              <a:gd name="connsiteX83" fmla="*/ 7612548 w 9036024"/>
              <a:gd name="connsiteY83" fmla="*/ 4236916 h 6858000"/>
              <a:gd name="connsiteX84" fmla="*/ 7579595 w 9036024"/>
              <a:gd name="connsiteY84" fmla="*/ 4280146 h 6858000"/>
              <a:gd name="connsiteX85" fmla="*/ 7546318 w 9036024"/>
              <a:gd name="connsiteY85" fmla="*/ 4323114 h 6858000"/>
              <a:gd name="connsiteX86" fmla="*/ 7512718 w 9036024"/>
              <a:gd name="connsiteY86" fmla="*/ 4365817 h 6858000"/>
              <a:gd name="connsiteX87" fmla="*/ 7478798 w 9036024"/>
              <a:gd name="connsiteY87" fmla="*/ 4408255 h 6858000"/>
              <a:gd name="connsiteX88" fmla="*/ 7444559 w 9036024"/>
              <a:gd name="connsiteY88" fmla="*/ 4450426 h 6858000"/>
              <a:gd name="connsiteX89" fmla="*/ 7410002 w 9036024"/>
              <a:gd name="connsiteY89" fmla="*/ 4492327 h 6858000"/>
              <a:gd name="connsiteX90" fmla="*/ 7375131 w 9036024"/>
              <a:gd name="connsiteY90" fmla="*/ 4533956 h 6858000"/>
              <a:gd name="connsiteX91" fmla="*/ 7339945 w 9036024"/>
              <a:gd name="connsiteY91" fmla="*/ 4575312 h 6858000"/>
              <a:gd name="connsiteX92" fmla="*/ 7304449 w 9036024"/>
              <a:gd name="connsiteY92" fmla="*/ 4616393 h 6858000"/>
              <a:gd name="connsiteX93" fmla="*/ 7268642 w 9036024"/>
              <a:gd name="connsiteY93" fmla="*/ 4657197 h 6858000"/>
              <a:gd name="connsiteX94" fmla="*/ 7232528 w 9036024"/>
              <a:gd name="connsiteY94" fmla="*/ 4697724 h 6858000"/>
              <a:gd name="connsiteX95" fmla="*/ 7196107 w 9036024"/>
              <a:gd name="connsiteY95" fmla="*/ 4737969 h 6858000"/>
              <a:gd name="connsiteX96" fmla="*/ 7159382 w 9036024"/>
              <a:gd name="connsiteY96" fmla="*/ 4777932 h 6858000"/>
              <a:gd name="connsiteX97" fmla="*/ 7122354 w 9036024"/>
              <a:gd name="connsiteY97" fmla="*/ 4817610 h 6858000"/>
              <a:gd name="connsiteX98" fmla="*/ 7085026 w 9036024"/>
              <a:gd name="connsiteY98" fmla="*/ 4857003 h 6858000"/>
              <a:gd name="connsiteX99" fmla="*/ 7047399 w 9036024"/>
              <a:gd name="connsiteY99" fmla="*/ 4896108 h 6858000"/>
              <a:gd name="connsiteX100" fmla="*/ 7009475 w 9036024"/>
              <a:gd name="connsiteY100" fmla="*/ 4934923 h 6858000"/>
              <a:gd name="connsiteX101" fmla="*/ 6971256 w 9036024"/>
              <a:gd name="connsiteY101" fmla="*/ 4973447 h 6858000"/>
              <a:gd name="connsiteX102" fmla="*/ 6932743 w 9036024"/>
              <a:gd name="connsiteY102" fmla="*/ 5011677 h 6858000"/>
              <a:gd name="connsiteX103" fmla="*/ 6893940 w 9036024"/>
              <a:gd name="connsiteY103" fmla="*/ 5049613 h 6858000"/>
              <a:gd name="connsiteX104" fmla="*/ 6854846 w 9036024"/>
              <a:gd name="connsiteY104" fmla="*/ 5087251 h 6858000"/>
              <a:gd name="connsiteX105" fmla="*/ 6815464 w 9036024"/>
              <a:gd name="connsiteY105" fmla="*/ 5124591 h 6858000"/>
              <a:gd name="connsiteX106" fmla="*/ 6775797 w 9036024"/>
              <a:gd name="connsiteY106" fmla="*/ 5161629 h 6858000"/>
              <a:gd name="connsiteX107" fmla="*/ 6735845 w 9036024"/>
              <a:gd name="connsiteY107" fmla="*/ 5198365 h 6858000"/>
              <a:gd name="connsiteX108" fmla="*/ 6695611 w 9036024"/>
              <a:gd name="connsiteY108" fmla="*/ 5234797 h 6858000"/>
              <a:gd name="connsiteX109" fmla="*/ 6655096 w 9036024"/>
              <a:gd name="connsiteY109" fmla="*/ 5270923 h 6858000"/>
              <a:gd name="connsiteX110" fmla="*/ 6614303 w 9036024"/>
              <a:gd name="connsiteY110" fmla="*/ 5306741 h 6858000"/>
              <a:gd name="connsiteX111" fmla="*/ 6573233 w 9036024"/>
              <a:gd name="connsiteY111" fmla="*/ 5342249 h 6858000"/>
              <a:gd name="connsiteX112" fmla="*/ 6531888 w 9036024"/>
              <a:gd name="connsiteY112" fmla="*/ 5377445 h 6858000"/>
              <a:gd name="connsiteX113" fmla="*/ 6490270 w 9036024"/>
              <a:gd name="connsiteY113" fmla="*/ 5412328 h 6858000"/>
              <a:gd name="connsiteX114" fmla="*/ 6448381 w 9036024"/>
              <a:gd name="connsiteY114" fmla="*/ 5446895 h 6858000"/>
              <a:gd name="connsiteX115" fmla="*/ 6406221 w 9036024"/>
              <a:gd name="connsiteY115" fmla="*/ 5481146 h 6858000"/>
              <a:gd name="connsiteX116" fmla="*/ 6363795 w 9036024"/>
              <a:gd name="connsiteY116" fmla="*/ 5515077 h 6858000"/>
              <a:gd name="connsiteX117" fmla="*/ 6321102 w 9036024"/>
              <a:gd name="connsiteY117" fmla="*/ 5548688 h 6858000"/>
              <a:gd name="connsiteX118" fmla="*/ 6278145 w 9036024"/>
              <a:gd name="connsiteY118" fmla="*/ 5581976 h 6858000"/>
              <a:gd name="connsiteX119" fmla="*/ 6234926 w 9036024"/>
              <a:gd name="connsiteY119" fmla="*/ 5614939 h 6858000"/>
              <a:gd name="connsiteX120" fmla="*/ 6191447 w 9036024"/>
              <a:gd name="connsiteY120" fmla="*/ 5647576 h 6858000"/>
              <a:gd name="connsiteX121" fmla="*/ 6147709 w 9036024"/>
              <a:gd name="connsiteY121" fmla="*/ 5679885 h 6858000"/>
              <a:gd name="connsiteX122" fmla="*/ 6103715 w 9036024"/>
              <a:gd name="connsiteY122" fmla="*/ 5711863 h 6858000"/>
              <a:gd name="connsiteX123" fmla="*/ 6059465 w 9036024"/>
              <a:gd name="connsiteY123" fmla="*/ 5743511 h 6858000"/>
              <a:gd name="connsiteX124" fmla="*/ 6014963 w 9036024"/>
              <a:gd name="connsiteY124" fmla="*/ 5774824 h 6858000"/>
              <a:gd name="connsiteX125" fmla="*/ 5970209 w 9036024"/>
              <a:gd name="connsiteY125" fmla="*/ 5805802 h 6858000"/>
              <a:gd name="connsiteX126" fmla="*/ 5925206 w 9036024"/>
              <a:gd name="connsiteY126" fmla="*/ 5836442 h 6858000"/>
              <a:gd name="connsiteX127" fmla="*/ 5879956 w 9036024"/>
              <a:gd name="connsiteY127" fmla="*/ 5866744 h 6858000"/>
              <a:gd name="connsiteX128" fmla="*/ 5834460 w 9036024"/>
              <a:gd name="connsiteY128" fmla="*/ 5896704 h 6858000"/>
              <a:gd name="connsiteX129" fmla="*/ 5788720 w 9036024"/>
              <a:gd name="connsiteY129" fmla="*/ 5926322 h 6858000"/>
              <a:gd name="connsiteX130" fmla="*/ 5742737 w 9036024"/>
              <a:gd name="connsiteY130" fmla="*/ 5955595 h 6858000"/>
              <a:gd name="connsiteX131" fmla="*/ 5696515 w 9036024"/>
              <a:gd name="connsiteY131" fmla="*/ 5984521 h 6858000"/>
              <a:gd name="connsiteX132" fmla="*/ 5650054 w 9036024"/>
              <a:gd name="connsiteY132" fmla="*/ 6013099 h 6858000"/>
              <a:gd name="connsiteX133" fmla="*/ 5603356 w 9036024"/>
              <a:gd name="connsiteY133" fmla="*/ 6041327 h 6858000"/>
              <a:gd name="connsiteX134" fmla="*/ 5556425 w 9036024"/>
              <a:gd name="connsiteY134" fmla="*/ 6069203 h 6858000"/>
              <a:gd name="connsiteX135" fmla="*/ 5509259 w 9036024"/>
              <a:gd name="connsiteY135" fmla="*/ 6096726 h 6858000"/>
              <a:gd name="connsiteX136" fmla="*/ 5461863 w 9036024"/>
              <a:gd name="connsiteY136" fmla="*/ 6123892 h 6858000"/>
              <a:gd name="connsiteX137" fmla="*/ 5414238 w 9036024"/>
              <a:gd name="connsiteY137" fmla="*/ 6150701 h 6858000"/>
              <a:gd name="connsiteX138" fmla="*/ 5366384 w 9036024"/>
              <a:gd name="connsiteY138" fmla="*/ 6177150 h 6858000"/>
              <a:gd name="connsiteX139" fmla="*/ 5318307 w 9036024"/>
              <a:gd name="connsiteY139" fmla="*/ 6203239 h 6858000"/>
              <a:gd name="connsiteX140" fmla="*/ 5221481 w 9036024"/>
              <a:gd name="connsiteY140" fmla="*/ 6254325 h 6858000"/>
              <a:gd name="connsiteX141" fmla="*/ 5123774 w 9036024"/>
              <a:gd name="connsiteY141" fmla="*/ 6303945 h 6858000"/>
              <a:gd name="connsiteX142" fmla="*/ 5025202 w 9036024"/>
              <a:gd name="connsiteY142" fmla="*/ 6352083 h 6858000"/>
              <a:gd name="connsiteX143" fmla="*/ 4925778 w 9036024"/>
              <a:gd name="connsiteY143" fmla="*/ 6398726 h 6858000"/>
              <a:gd name="connsiteX144" fmla="*/ 4825518 w 9036024"/>
              <a:gd name="connsiteY144" fmla="*/ 6443857 h 6858000"/>
              <a:gd name="connsiteX145" fmla="*/ 4724437 w 9036024"/>
              <a:gd name="connsiteY145" fmla="*/ 6487464 h 6858000"/>
              <a:gd name="connsiteX146" fmla="*/ 4622548 w 9036024"/>
              <a:gd name="connsiteY146" fmla="*/ 6529531 h 6858000"/>
              <a:gd name="connsiteX147" fmla="*/ 4519867 w 9036024"/>
              <a:gd name="connsiteY147" fmla="*/ 6570043 h 6858000"/>
              <a:gd name="connsiteX148" fmla="*/ 4416408 w 9036024"/>
              <a:gd name="connsiteY148" fmla="*/ 6608985 h 6858000"/>
              <a:gd name="connsiteX149" fmla="*/ 4312187 w 9036024"/>
              <a:gd name="connsiteY149" fmla="*/ 6646344 h 6858000"/>
              <a:gd name="connsiteX150" fmla="*/ 4207215 w 9036024"/>
              <a:gd name="connsiteY150" fmla="*/ 6682104 h 6858000"/>
              <a:gd name="connsiteX151" fmla="*/ 4101511 w 9036024"/>
              <a:gd name="connsiteY151" fmla="*/ 6716251 h 6858000"/>
              <a:gd name="connsiteX152" fmla="*/ 3995088 w 9036024"/>
              <a:gd name="connsiteY152" fmla="*/ 6748770 h 6858000"/>
              <a:gd name="connsiteX153" fmla="*/ 3887959 w 9036024"/>
              <a:gd name="connsiteY153" fmla="*/ 6779646 h 6858000"/>
              <a:gd name="connsiteX154" fmla="*/ 3780141 w 9036024"/>
              <a:gd name="connsiteY154" fmla="*/ 6808865 h 6858000"/>
              <a:gd name="connsiteX155" fmla="*/ 3671648 w 9036024"/>
              <a:gd name="connsiteY155" fmla="*/ 6836412 h 6858000"/>
              <a:gd name="connsiteX156" fmla="*/ 3580344 w 9036024"/>
              <a:gd name="connsiteY156" fmla="*/ 6858000 h 6858000"/>
              <a:gd name="connsiteX157" fmla="*/ 0 w 9036024"/>
              <a:gd name="connsiteY1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9036024" h="6858000">
                <a:moveTo>
                  <a:pt x="0" y="0"/>
                </a:moveTo>
                <a:lnTo>
                  <a:pt x="9036024" y="0"/>
                </a:lnTo>
                <a:lnTo>
                  <a:pt x="9035958" y="33070"/>
                </a:lnTo>
                <a:lnTo>
                  <a:pt x="9035367" y="91448"/>
                </a:lnTo>
                <a:lnTo>
                  <a:pt x="9034303" y="149711"/>
                </a:lnTo>
                <a:lnTo>
                  <a:pt x="9032768" y="207859"/>
                </a:lnTo>
                <a:lnTo>
                  <a:pt x="9030764" y="265891"/>
                </a:lnTo>
                <a:lnTo>
                  <a:pt x="9028293" y="323802"/>
                </a:lnTo>
                <a:lnTo>
                  <a:pt x="9025356" y="381593"/>
                </a:lnTo>
                <a:lnTo>
                  <a:pt x="9021956" y="439261"/>
                </a:lnTo>
                <a:lnTo>
                  <a:pt x="9018094" y="496804"/>
                </a:lnTo>
                <a:lnTo>
                  <a:pt x="9013772" y="554221"/>
                </a:lnTo>
                <a:lnTo>
                  <a:pt x="9008992" y="611510"/>
                </a:lnTo>
                <a:lnTo>
                  <a:pt x="9003756" y="668668"/>
                </a:lnTo>
                <a:lnTo>
                  <a:pt x="8998064" y="725694"/>
                </a:lnTo>
                <a:lnTo>
                  <a:pt x="8991922" y="782586"/>
                </a:lnTo>
                <a:lnTo>
                  <a:pt x="8985327" y="839343"/>
                </a:lnTo>
                <a:lnTo>
                  <a:pt x="8978284" y="895963"/>
                </a:lnTo>
                <a:lnTo>
                  <a:pt x="8970794" y="952442"/>
                </a:lnTo>
                <a:lnTo>
                  <a:pt x="8962858" y="1008781"/>
                </a:lnTo>
                <a:lnTo>
                  <a:pt x="8954479" y="1064977"/>
                </a:lnTo>
                <a:lnTo>
                  <a:pt x="8945658" y="1121027"/>
                </a:lnTo>
                <a:lnTo>
                  <a:pt x="8936398" y="1176932"/>
                </a:lnTo>
                <a:lnTo>
                  <a:pt x="8926699" y="1232687"/>
                </a:lnTo>
                <a:lnTo>
                  <a:pt x="8916564" y="1288292"/>
                </a:lnTo>
                <a:lnTo>
                  <a:pt x="8905996" y="1343745"/>
                </a:lnTo>
                <a:lnTo>
                  <a:pt x="8894994" y="1399045"/>
                </a:lnTo>
                <a:lnTo>
                  <a:pt x="8883562" y="1454188"/>
                </a:lnTo>
                <a:lnTo>
                  <a:pt x="8871702" y="1509173"/>
                </a:lnTo>
                <a:lnTo>
                  <a:pt x="8859414" y="1563999"/>
                </a:lnTo>
                <a:lnTo>
                  <a:pt x="8846700" y="1618664"/>
                </a:lnTo>
                <a:lnTo>
                  <a:pt x="8833564" y="1673166"/>
                </a:lnTo>
                <a:lnTo>
                  <a:pt x="8820006" y="1727502"/>
                </a:lnTo>
                <a:lnTo>
                  <a:pt x="8806028" y="1781672"/>
                </a:lnTo>
                <a:lnTo>
                  <a:pt x="8791634" y="1835673"/>
                </a:lnTo>
                <a:lnTo>
                  <a:pt x="8776822" y="1889503"/>
                </a:lnTo>
                <a:lnTo>
                  <a:pt x="8761596" y="1943161"/>
                </a:lnTo>
                <a:lnTo>
                  <a:pt x="8745959" y="1996645"/>
                </a:lnTo>
                <a:lnTo>
                  <a:pt x="8729910" y="2049953"/>
                </a:lnTo>
                <a:lnTo>
                  <a:pt x="8713454" y="2103083"/>
                </a:lnTo>
                <a:lnTo>
                  <a:pt x="8696590" y="2156034"/>
                </a:lnTo>
                <a:lnTo>
                  <a:pt x="8679320" y="2208803"/>
                </a:lnTo>
                <a:lnTo>
                  <a:pt x="8661648" y="2261388"/>
                </a:lnTo>
                <a:lnTo>
                  <a:pt x="8643575" y="2313789"/>
                </a:lnTo>
                <a:lnTo>
                  <a:pt x="8625102" y="2366002"/>
                </a:lnTo>
                <a:lnTo>
                  <a:pt x="8606232" y="2418026"/>
                </a:lnTo>
                <a:lnTo>
                  <a:pt x="8586964" y="2469861"/>
                </a:lnTo>
                <a:lnTo>
                  <a:pt x="8567304" y="2521502"/>
                </a:lnTo>
                <a:lnTo>
                  <a:pt x="8547252" y="2572949"/>
                </a:lnTo>
                <a:lnTo>
                  <a:pt x="8526808" y="2624199"/>
                </a:lnTo>
                <a:lnTo>
                  <a:pt x="8505976" y="2675252"/>
                </a:lnTo>
                <a:lnTo>
                  <a:pt x="8484758" y="2726105"/>
                </a:lnTo>
                <a:lnTo>
                  <a:pt x="8463155" y="2776757"/>
                </a:lnTo>
                <a:lnTo>
                  <a:pt x="8441168" y="2827204"/>
                </a:lnTo>
                <a:lnTo>
                  <a:pt x="8418802" y="2877447"/>
                </a:lnTo>
                <a:lnTo>
                  <a:pt x="8396055" y="2927483"/>
                </a:lnTo>
                <a:lnTo>
                  <a:pt x="8372930" y="2977309"/>
                </a:lnTo>
                <a:lnTo>
                  <a:pt x="8349430" y="3026924"/>
                </a:lnTo>
                <a:lnTo>
                  <a:pt x="8325556" y="3076327"/>
                </a:lnTo>
                <a:lnTo>
                  <a:pt x="8301310" y="3125515"/>
                </a:lnTo>
                <a:lnTo>
                  <a:pt x="8276694" y="3174487"/>
                </a:lnTo>
                <a:lnTo>
                  <a:pt x="8251709" y="3223241"/>
                </a:lnTo>
                <a:lnTo>
                  <a:pt x="8226358" y="3271775"/>
                </a:lnTo>
                <a:lnTo>
                  <a:pt x="8200642" y="3320086"/>
                </a:lnTo>
                <a:lnTo>
                  <a:pt x="8174563" y="3368175"/>
                </a:lnTo>
                <a:lnTo>
                  <a:pt x="8148123" y="3416038"/>
                </a:lnTo>
                <a:lnTo>
                  <a:pt x="8121324" y="3463673"/>
                </a:lnTo>
                <a:lnTo>
                  <a:pt x="8094167" y="3511079"/>
                </a:lnTo>
                <a:lnTo>
                  <a:pt x="8066655" y="3558255"/>
                </a:lnTo>
                <a:lnTo>
                  <a:pt x="8038789" y="3605197"/>
                </a:lnTo>
                <a:lnTo>
                  <a:pt x="8010571" y="3651904"/>
                </a:lnTo>
                <a:lnTo>
                  <a:pt x="7982003" y="3698376"/>
                </a:lnTo>
                <a:lnTo>
                  <a:pt x="7953087" y="3744609"/>
                </a:lnTo>
                <a:lnTo>
                  <a:pt x="7923824" y="3790601"/>
                </a:lnTo>
                <a:lnTo>
                  <a:pt x="7894217" y="3836352"/>
                </a:lnTo>
                <a:lnTo>
                  <a:pt x="7864267" y="3881859"/>
                </a:lnTo>
                <a:lnTo>
                  <a:pt x="7833976" y="3927120"/>
                </a:lnTo>
                <a:lnTo>
                  <a:pt x="7803346" y="3972134"/>
                </a:lnTo>
                <a:lnTo>
                  <a:pt x="7772379" y="4016898"/>
                </a:lnTo>
                <a:lnTo>
                  <a:pt x="7741076" y="4061411"/>
                </a:lnTo>
                <a:lnTo>
                  <a:pt x="7709440" y="4105672"/>
                </a:lnTo>
                <a:lnTo>
                  <a:pt x="7677471" y="4149677"/>
                </a:lnTo>
                <a:lnTo>
                  <a:pt x="7645174" y="4193426"/>
                </a:lnTo>
                <a:lnTo>
                  <a:pt x="7612548" y="4236916"/>
                </a:lnTo>
                <a:lnTo>
                  <a:pt x="7579595" y="4280146"/>
                </a:lnTo>
                <a:lnTo>
                  <a:pt x="7546318" y="4323114"/>
                </a:lnTo>
                <a:lnTo>
                  <a:pt x="7512718" y="4365817"/>
                </a:lnTo>
                <a:lnTo>
                  <a:pt x="7478798" y="4408255"/>
                </a:lnTo>
                <a:lnTo>
                  <a:pt x="7444559" y="4450426"/>
                </a:lnTo>
                <a:lnTo>
                  <a:pt x="7410002" y="4492327"/>
                </a:lnTo>
                <a:lnTo>
                  <a:pt x="7375131" y="4533956"/>
                </a:lnTo>
                <a:lnTo>
                  <a:pt x="7339945" y="4575312"/>
                </a:lnTo>
                <a:lnTo>
                  <a:pt x="7304449" y="4616393"/>
                </a:lnTo>
                <a:lnTo>
                  <a:pt x="7268642" y="4657197"/>
                </a:lnTo>
                <a:lnTo>
                  <a:pt x="7232528" y="4697724"/>
                </a:lnTo>
                <a:lnTo>
                  <a:pt x="7196107" y="4737969"/>
                </a:lnTo>
                <a:lnTo>
                  <a:pt x="7159382" y="4777932"/>
                </a:lnTo>
                <a:lnTo>
                  <a:pt x="7122354" y="4817610"/>
                </a:lnTo>
                <a:lnTo>
                  <a:pt x="7085026" y="4857003"/>
                </a:lnTo>
                <a:lnTo>
                  <a:pt x="7047399" y="4896108"/>
                </a:lnTo>
                <a:lnTo>
                  <a:pt x="7009475" y="4934923"/>
                </a:lnTo>
                <a:lnTo>
                  <a:pt x="6971256" y="4973447"/>
                </a:lnTo>
                <a:lnTo>
                  <a:pt x="6932743" y="5011677"/>
                </a:lnTo>
                <a:lnTo>
                  <a:pt x="6893940" y="5049613"/>
                </a:lnTo>
                <a:lnTo>
                  <a:pt x="6854846" y="5087251"/>
                </a:lnTo>
                <a:lnTo>
                  <a:pt x="6815464" y="5124591"/>
                </a:lnTo>
                <a:lnTo>
                  <a:pt x="6775797" y="5161629"/>
                </a:lnTo>
                <a:lnTo>
                  <a:pt x="6735845" y="5198365"/>
                </a:lnTo>
                <a:lnTo>
                  <a:pt x="6695611" y="5234797"/>
                </a:lnTo>
                <a:lnTo>
                  <a:pt x="6655096" y="5270923"/>
                </a:lnTo>
                <a:lnTo>
                  <a:pt x="6614303" y="5306741"/>
                </a:lnTo>
                <a:lnTo>
                  <a:pt x="6573233" y="5342249"/>
                </a:lnTo>
                <a:lnTo>
                  <a:pt x="6531888" y="5377445"/>
                </a:lnTo>
                <a:lnTo>
                  <a:pt x="6490270" y="5412328"/>
                </a:lnTo>
                <a:lnTo>
                  <a:pt x="6448381" y="5446895"/>
                </a:lnTo>
                <a:lnTo>
                  <a:pt x="6406221" y="5481146"/>
                </a:lnTo>
                <a:lnTo>
                  <a:pt x="6363795" y="5515077"/>
                </a:lnTo>
                <a:lnTo>
                  <a:pt x="6321102" y="5548688"/>
                </a:lnTo>
                <a:lnTo>
                  <a:pt x="6278145" y="5581976"/>
                </a:lnTo>
                <a:lnTo>
                  <a:pt x="6234926" y="5614939"/>
                </a:lnTo>
                <a:lnTo>
                  <a:pt x="6191447" y="5647576"/>
                </a:lnTo>
                <a:lnTo>
                  <a:pt x="6147709" y="5679885"/>
                </a:lnTo>
                <a:lnTo>
                  <a:pt x="6103715" y="5711863"/>
                </a:lnTo>
                <a:lnTo>
                  <a:pt x="6059465" y="5743511"/>
                </a:lnTo>
                <a:lnTo>
                  <a:pt x="6014963" y="5774824"/>
                </a:lnTo>
                <a:lnTo>
                  <a:pt x="5970209" y="5805802"/>
                </a:lnTo>
                <a:lnTo>
                  <a:pt x="5925206" y="5836442"/>
                </a:lnTo>
                <a:lnTo>
                  <a:pt x="5879956" y="5866744"/>
                </a:lnTo>
                <a:lnTo>
                  <a:pt x="5834460" y="5896704"/>
                </a:lnTo>
                <a:lnTo>
                  <a:pt x="5788720" y="5926322"/>
                </a:lnTo>
                <a:lnTo>
                  <a:pt x="5742737" y="5955595"/>
                </a:lnTo>
                <a:lnTo>
                  <a:pt x="5696515" y="5984521"/>
                </a:lnTo>
                <a:lnTo>
                  <a:pt x="5650054" y="6013099"/>
                </a:lnTo>
                <a:lnTo>
                  <a:pt x="5603356" y="6041327"/>
                </a:lnTo>
                <a:lnTo>
                  <a:pt x="5556425" y="6069203"/>
                </a:lnTo>
                <a:lnTo>
                  <a:pt x="5509259" y="6096726"/>
                </a:lnTo>
                <a:lnTo>
                  <a:pt x="5461863" y="6123892"/>
                </a:lnTo>
                <a:lnTo>
                  <a:pt x="5414238" y="6150701"/>
                </a:lnTo>
                <a:lnTo>
                  <a:pt x="5366384" y="6177150"/>
                </a:lnTo>
                <a:lnTo>
                  <a:pt x="5318307" y="6203239"/>
                </a:lnTo>
                <a:lnTo>
                  <a:pt x="5221481" y="6254325"/>
                </a:lnTo>
                <a:lnTo>
                  <a:pt x="5123774" y="6303945"/>
                </a:lnTo>
                <a:lnTo>
                  <a:pt x="5025202" y="6352083"/>
                </a:lnTo>
                <a:lnTo>
                  <a:pt x="4925778" y="6398726"/>
                </a:lnTo>
                <a:lnTo>
                  <a:pt x="4825518" y="6443857"/>
                </a:lnTo>
                <a:lnTo>
                  <a:pt x="4724437" y="6487464"/>
                </a:lnTo>
                <a:lnTo>
                  <a:pt x="4622548" y="6529531"/>
                </a:lnTo>
                <a:lnTo>
                  <a:pt x="4519867" y="6570043"/>
                </a:lnTo>
                <a:lnTo>
                  <a:pt x="4416408" y="6608985"/>
                </a:lnTo>
                <a:lnTo>
                  <a:pt x="4312187" y="6646344"/>
                </a:lnTo>
                <a:lnTo>
                  <a:pt x="4207215" y="6682104"/>
                </a:lnTo>
                <a:lnTo>
                  <a:pt x="4101511" y="6716251"/>
                </a:lnTo>
                <a:lnTo>
                  <a:pt x="3995088" y="6748770"/>
                </a:lnTo>
                <a:lnTo>
                  <a:pt x="3887959" y="6779646"/>
                </a:lnTo>
                <a:lnTo>
                  <a:pt x="3780141" y="6808865"/>
                </a:lnTo>
                <a:lnTo>
                  <a:pt x="3671648" y="6836412"/>
                </a:lnTo>
                <a:lnTo>
                  <a:pt x="3580344" y="6858000"/>
                </a:lnTo>
                <a:lnTo>
                  <a:pt x="0" y="6858000"/>
                </a:lnTo>
                <a:close/>
              </a:path>
            </a:pathLst>
          </a:custGeom>
          <a:solidFill>
            <a:schemeClr val="bg1">
              <a:lumMod val="85000"/>
            </a:schemeClr>
          </a:solidFill>
        </p:spPr>
        <p:txBody>
          <a:bodyPr wrap="square" anchor="ctr">
            <a:noAutofit/>
          </a:bodyPr>
          <a:lstStyle>
            <a:lvl1pPr marL="0" indent="0" algn="ctr">
              <a:buNone/>
              <a:defRPr sz="4400"/>
            </a:lvl1pPr>
          </a:lstStyle>
          <a:p>
            <a:endParaRPr lang="en-US"/>
          </a:p>
        </p:txBody>
      </p:sp>
      <p:sp>
        <p:nvSpPr>
          <p:cNvPr id="3" name="Date Placeholder 2">
            <a:extLst>
              <a:ext uri="{FF2B5EF4-FFF2-40B4-BE49-F238E27FC236}">
                <a16:creationId xmlns:a16="http://schemas.microsoft.com/office/drawing/2014/main" id="{50632287-AC11-B64D-F5DB-D98DEBFADD1B}"/>
              </a:ext>
            </a:extLst>
          </p:cNvPr>
          <p:cNvSpPr>
            <a:spLocks noGrp="1"/>
          </p:cNvSpPr>
          <p:nvPr>
            <p:ph type="dt" sz="half" idx="10"/>
          </p:nvPr>
        </p:nvSpPr>
        <p:spPr/>
        <p:txBody>
          <a:bodyPr/>
          <a:lstStyle>
            <a:lvl1pPr>
              <a:defRPr>
                <a:solidFill>
                  <a:schemeClr val="tx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EFAD7C5-DD27-2335-794C-DE8B101C0B61}"/>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EB1881B8-CE8F-CBB5-F704-EB66D6D4D68C}"/>
              </a:ext>
            </a:extLst>
          </p:cNvPr>
          <p:cNvSpPr>
            <a:spLocks noGrp="1"/>
          </p:cNvSpPr>
          <p:nvPr>
            <p:ph type="sldNum" sz="quarter" idx="12"/>
          </p:nvPr>
        </p:nvSpPr>
        <p:spPr/>
        <p:txBody>
          <a:bodyPr/>
          <a:lstStyle>
            <a:lvl1pPr>
              <a:defRPr>
                <a:solidFill>
                  <a:schemeClr val="tx1"/>
                </a:solidFill>
              </a:defRPr>
            </a:lvl1pPr>
          </a:lstStyle>
          <a:p>
            <a:fld id="{A80BE5A4-50FC-9C48-ABA9-0EF2240C066B}" type="slidenum">
              <a:rPr lang="en-US" smtClean="0"/>
              <a:pPr/>
              <a:t>‹#›</a:t>
            </a:fld>
            <a:endParaRPr lang="en-US"/>
          </a:p>
        </p:txBody>
      </p:sp>
      <p:sp>
        <p:nvSpPr>
          <p:cNvPr id="2" name="Text Placeholder 26">
            <a:extLst>
              <a:ext uri="{FF2B5EF4-FFF2-40B4-BE49-F238E27FC236}">
                <a16:creationId xmlns:a16="http://schemas.microsoft.com/office/drawing/2014/main" id="{52D2EB12-C3F9-85A6-91E0-211D10359178}"/>
              </a:ext>
            </a:extLst>
          </p:cNvPr>
          <p:cNvSpPr>
            <a:spLocks noGrp="1"/>
          </p:cNvSpPr>
          <p:nvPr>
            <p:ph type="body" sz="quarter" idx="16" hasCustomPrompt="1"/>
          </p:nvPr>
        </p:nvSpPr>
        <p:spPr>
          <a:xfrm>
            <a:off x="8418799" y="3829549"/>
            <a:ext cx="3311369" cy="216983"/>
          </a:xfrm>
        </p:spPr>
        <p:txBody>
          <a:bodyPr/>
          <a:lstStyle>
            <a:lvl1pPr marL="0" indent="0">
              <a:buNone/>
              <a:defRPr sz="2400" b="0"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Header goes here</a:t>
            </a:r>
          </a:p>
        </p:txBody>
      </p:sp>
      <p:sp>
        <p:nvSpPr>
          <p:cNvPr id="7" name="Text Placeholder 28">
            <a:extLst>
              <a:ext uri="{FF2B5EF4-FFF2-40B4-BE49-F238E27FC236}">
                <a16:creationId xmlns:a16="http://schemas.microsoft.com/office/drawing/2014/main" id="{E761501D-0AFF-8FE0-9E35-6855A564694D}"/>
              </a:ext>
            </a:extLst>
          </p:cNvPr>
          <p:cNvSpPr>
            <a:spLocks noGrp="1"/>
          </p:cNvSpPr>
          <p:nvPr>
            <p:ph type="body" sz="quarter" idx="17"/>
          </p:nvPr>
        </p:nvSpPr>
        <p:spPr>
          <a:xfrm>
            <a:off x="8450014" y="4405648"/>
            <a:ext cx="3248941" cy="1620239"/>
          </a:xfr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819833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Bleed Picture + Light Blue Curv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376D53A-0C29-75DE-DF37-A5E53C682A69}"/>
              </a:ext>
            </a:extLst>
          </p:cNvPr>
          <p:cNvSpPr>
            <a:spLocks noGrp="1"/>
          </p:cNvSpPr>
          <p:nvPr>
            <p:ph type="pic" sz="quarter" idx="10"/>
          </p:nvPr>
        </p:nvSpPr>
        <p:spPr>
          <a:xfrm>
            <a:off x="0" y="0"/>
            <a:ext cx="12192000" cy="6858000"/>
          </a:xfrm>
          <a:custGeom>
            <a:avLst/>
            <a:gdLst>
              <a:gd name="connsiteX0" fmla="*/ 12191863 w 12192000"/>
              <a:gd name="connsiteY0" fmla="*/ 2584938 h 6858000"/>
              <a:gd name="connsiteX1" fmla="*/ 12188940 w 12192000"/>
              <a:gd name="connsiteY1" fmla="*/ 2610093 h 6858000"/>
              <a:gd name="connsiteX2" fmla="*/ 12184106 w 12192000"/>
              <a:gd name="connsiteY2" fmla="*/ 2648957 h 6858000"/>
              <a:gd name="connsiteX3" fmla="*/ 12178964 w 12192000"/>
              <a:gd name="connsiteY3" fmla="*/ 2687725 h 6858000"/>
              <a:gd name="connsiteX4" fmla="*/ 12173518 w 12192000"/>
              <a:gd name="connsiteY4" fmla="*/ 2726397 h 6858000"/>
              <a:gd name="connsiteX5" fmla="*/ 12167766 w 12192000"/>
              <a:gd name="connsiteY5" fmla="*/ 2764970 h 6858000"/>
              <a:gd name="connsiteX6" fmla="*/ 12161712 w 12192000"/>
              <a:gd name="connsiteY6" fmla="*/ 2803444 h 6858000"/>
              <a:gd name="connsiteX7" fmla="*/ 12155354 w 12192000"/>
              <a:gd name="connsiteY7" fmla="*/ 2841816 h 6858000"/>
              <a:gd name="connsiteX8" fmla="*/ 12148698 w 12192000"/>
              <a:gd name="connsiteY8" fmla="*/ 2880088 h 6858000"/>
              <a:gd name="connsiteX9" fmla="*/ 12141741 w 12192000"/>
              <a:gd name="connsiteY9" fmla="*/ 2918256 h 6858000"/>
              <a:gd name="connsiteX10" fmla="*/ 12134486 w 12192000"/>
              <a:gd name="connsiteY10" fmla="*/ 2956319 h 6858000"/>
              <a:gd name="connsiteX11" fmla="*/ 12126935 w 12192000"/>
              <a:gd name="connsiteY11" fmla="*/ 2994276 h 6858000"/>
              <a:gd name="connsiteX12" fmla="*/ 12119088 w 12192000"/>
              <a:gd name="connsiteY12" fmla="*/ 3032127 h 6858000"/>
              <a:gd name="connsiteX13" fmla="*/ 12110946 w 12192000"/>
              <a:gd name="connsiteY13" fmla="*/ 3069870 h 6858000"/>
              <a:gd name="connsiteX14" fmla="*/ 12102512 w 12192000"/>
              <a:gd name="connsiteY14" fmla="*/ 3107503 h 6858000"/>
              <a:gd name="connsiteX15" fmla="*/ 12093786 w 12192000"/>
              <a:gd name="connsiteY15" fmla="*/ 3145025 h 6858000"/>
              <a:gd name="connsiteX16" fmla="*/ 12084769 w 12192000"/>
              <a:gd name="connsiteY16" fmla="*/ 3182435 h 6858000"/>
              <a:gd name="connsiteX17" fmla="*/ 12075463 w 12192000"/>
              <a:gd name="connsiteY17" fmla="*/ 3219732 h 6858000"/>
              <a:gd name="connsiteX18" fmla="*/ 12065869 w 12192000"/>
              <a:gd name="connsiteY18" fmla="*/ 3256915 h 6858000"/>
              <a:gd name="connsiteX19" fmla="*/ 12055988 w 12192000"/>
              <a:gd name="connsiteY19" fmla="*/ 3293982 h 6858000"/>
              <a:gd name="connsiteX20" fmla="*/ 12045821 w 12192000"/>
              <a:gd name="connsiteY20" fmla="*/ 3330931 h 6858000"/>
              <a:gd name="connsiteX21" fmla="*/ 12035370 w 12192000"/>
              <a:gd name="connsiteY21" fmla="*/ 3367762 h 6858000"/>
              <a:gd name="connsiteX22" fmla="*/ 12024636 w 12192000"/>
              <a:gd name="connsiteY22" fmla="*/ 3404475 h 6858000"/>
              <a:gd name="connsiteX23" fmla="*/ 12013620 w 12192000"/>
              <a:gd name="connsiteY23" fmla="*/ 3441065 h 6858000"/>
              <a:gd name="connsiteX24" fmla="*/ 12002324 w 12192000"/>
              <a:gd name="connsiteY24" fmla="*/ 3477534 h 6858000"/>
              <a:gd name="connsiteX25" fmla="*/ 11990749 w 12192000"/>
              <a:gd name="connsiteY25" fmla="*/ 3513880 h 6858000"/>
              <a:gd name="connsiteX26" fmla="*/ 11978896 w 12192000"/>
              <a:gd name="connsiteY26" fmla="*/ 3550101 h 6858000"/>
              <a:gd name="connsiteX27" fmla="*/ 11966766 w 12192000"/>
              <a:gd name="connsiteY27" fmla="*/ 3586196 h 6858000"/>
              <a:gd name="connsiteX28" fmla="*/ 11954359 w 12192000"/>
              <a:gd name="connsiteY28" fmla="*/ 3622164 h 6858000"/>
              <a:gd name="connsiteX29" fmla="*/ 11941679 w 12192000"/>
              <a:gd name="connsiteY29" fmla="*/ 3658004 h 6858000"/>
              <a:gd name="connsiteX30" fmla="*/ 11928726 w 12192000"/>
              <a:gd name="connsiteY30" fmla="*/ 3693714 h 6858000"/>
              <a:gd name="connsiteX31" fmla="*/ 11915502 w 12192000"/>
              <a:gd name="connsiteY31" fmla="*/ 3729293 h 6858000"/>
              <a:gd name="connsiteX32" fmla="*/ 11902006 w 12192000"/>
              <a:gd name="connsiteY32" fmla="*/ 3764740 h 6858000"/>
              <a:gd name="connsiteX33" fmla="*/ 11888242 w 12192000"/>
              <a:gd name="connsiteY33" fmla="*/ 3800054 h 6858000"/>
              <a:gd name="connsiteX34" fmla="*/ 11874210 w 12192000"/>
              <a:gd name="connsiteY34" fmla="*/ 3835233 h 6858000"/>
              <a:gd name="connsiteX35" fmla="*/ 11859911 w 12192000"/>
              <a:gd name="connsiteY35" fmla="*/ 3870276 h 6858000"/>
              <a:gd name="connsiteX36" fmla="*/ 11845346 w 12192000"/>
              <a:gd name="connsiteY36" fmla="*/ 3905182 h 6858000"/>
              <a:gd name="connsiteX37" fmla="*/ 11830518 w 12192000"/>
              <a:gd name="connsiteY37" fmla="*/ 3939950 h 6858000"/>
              <a:gd name="connsiteX38" fmla="*/ 11815426 w 12192000"/>
              <a:gd name="connsiteY38" fmla="*/ 3974577 h 6858000"/>
              <a:gd name="connsiteX39" fmla="*/ 11800073 w 12192000"/>
              <a:gd name="connsiteY39" fmla="*/ 4009064 h 6858000"/>
              <a:gd name="connsiteX40" fmla="*/ 11784460 w 12192000"/>
              <a:gd name="connsiteY40" fmla="*/ 4043409 h 6858000"/>
              <a:gd name="connsiteX41" fmla="*/ 11768586 w 12192000"/>
              <a:gd name="connsiteY41" fmla="*/ 4077610 h 6858000"/>
              <a:gd name="connsiteX42" fmla="*/ 11752456 w 12192000"/>
              <a:gd name="connsiteY42" fmla="*/ 4111667 h 6858000"/>
              <a:gd name="connsiteX43" fmla="*/ 11736069 w 12192000"/>
              <a:gd name="connsiteY43" fmla="*/ 4145577 h 6858000"/>
              <a:gd name="connsiteX44" fmla="*/ 11719426 w 12192000"/>
              <a:gd name="connsiteY44" fmla="*/ 4179340 h 6858000"/>
              <a:gd name="connsiteX45" fmla="*/ 11702529 w 12192000"/>
              <a:gd name="connsiteY45" fmla="*/ 4212955 h 6858000"/>
              <a:gd name="connsiteX46" fmla="*/ 11685380 w 12192000"/>
              <a:gd name="connsiteY46" fmla="*/ 4246420 h 6858000"/>
              <a:gd name="connsiteX47" fmla="*/ 11667978 w 12192000"/>
              <a:gd name="connsiteY47" fmla="*/ 4279734 h 6858000"/>
              <a:gd name="connsiteX48" fmla="*/ 11650326 w 12192000"/>
              <a:gd name="connsiteY48" fmla="*/ 4312896 h 6858000"/>
              <a:gd name="connsiteX49" fmla="*/ 11632426 w 12192000"/>
              <a:gd name="connsiteY49" fmla="*/ 4345904 h 6858000"/>
              <a:gd name="connsiteX50" fmla="*/ 11614277 w 12192000"/>
              <a:gd name="connsiteY50" fmla="*/ 4378757 h 6858000"/>
              <a:gd name="connsiteX51" fmla="*/ 11595882 w 12192000"/>
              <a:gd name="connsiteY51" fmla="*/ 4411455 h 6858000"/>
              <a:gd name="connsiteX52" fmla="*/ 11577242 w 12192000"/>
              <a:gd name="connsiteY52" fmla="*/ 4443995 h 6858000"/>
              <a:gd name="connsiteX53" fmla="*/ 11558356 w 12192000"/>
              <a:gd name="connsiteY53" fmla="*/ 4476376 h 6858000"/>
              <a:gd name="connsiteX54" fmla="*/ 11539230 w 12192000"/>
              <a:gd name="connsiteY54" fmla="*/ 4508598 h 6858000"/>
              <a:gd name="connsiteX55" fmla="*/ 11519860 w 12192000"/>
              <a:gd name="connsiteY55" fmla="*/ 4540658 h 6858000"/>
              <a:gd name="connsiteX56" fmla="*/ 11500252 w 12192000"/>
              <a:gd name="connsiteY56" fmla="*/ 4572557 h 6858000"/>
              <a:gd name="connsiteX57" fmla="*/ 11480403 w 12192000"/>
              <a:gd name="connsiteY57" fmla="*/ 4604291 h 6858000"/>
              <a:gd name="connsiteX58" fmla="*/ 11460317 w 12192000"/>
              <a:gd name="connsiteY58" fmla="*/ 4635861 h 6858000"/>
              <a:gd name="connsiteX59" fmla="*/ 11439994 w 12192000"/>
              <a:gd name="connsiteY59" fmla="*/ 4667265 h 6858000"/>
              <a:gd name="connsiteX60" fmla="*/ 11419436 w 12192000"/>
              <a:gd name="connsiteY60" fmla="*/ 4698501 h 6858000"/>
              <a:gd name="connsiteX61" fmla="*/ 11398644 w 12192000"/>
              <a:gd name="connsiteY61" fmla="*/ 4729569 h 6858000"/>
              <a:gd name="connsiteX62" fmla="*/ 11377620 w 12192000"/>
              <a:gd name="connsiteY62" fmla="*/ 4760467 h 6858000"/>
              <a:gd name="connsiteX63" fmla="*/ 11356364 w 12192000"/>
              <a:gd name="connsiteY63" fmla="*/ 4791193 h 6858000"/>
              <a:gd name="connsiteX64" fmla="*/ 11334877 w 12192000"/>
              <a:gd name="connsiteY64" fmla="*/ 4821747 h 6858000"/>
              <a:gd name="connsiteX65" fmla="*/ 11313161 w 12192000"/>
              <a:gd name="connsiteY65" fmla="*/ 4852128 h 6858000"/>
              <a:gd name="connsiteX66" fmla="*/ 11291218 w 12192000"/>
              <a:gd name="connsiteY66" fmla="*/ 4882334 h 6858000"/>
              <a:gd name="connsiteX67" fmla="*/ 11269049 w 12192000"/>
              <a:gd name="connsiteY67" fmla="*/ 4912363 h 6858000"/>
              <a:gd name="connsiteX68" fmla="*/ 11246654 w 12192000"/>
              <a:gd name="connsiteY68" fmla="*/ 4942215 h 6858000"/>
              <a:gd name="connsiteX69" fmla="*/ 11224035 w 12192000"/>
              <a:gd name="connsiteY69" fmla="*/ 4971888 h 6858000"/>
              <a:gd name="connsiteX70" fmla="*/ 11201193 w 12192000"/>
              <a:gd name="connsiteY70" fmla="*/ 5001382 h 6858000"/>
              <a:gd name="connsiteX71" fmla="*/ 11178130 w 12192000"/>
              <a:gd name="connsiteY71" fmla="*/ 5030694 h 6858000"/>
              <a:gd name="connsiteX72" fmla="*/ 11154847 w 12192000"/>
              <a:gd name="connsiteY72" fmla="*/ 5059824 h 6858000"/>
              <a:gd name="connsiteX73" fmla="*/ 11131345 w 12192000"/>
              <a:gd name="connsiteY73" fmla="*/ 5088770 h 6858000"/>
              <a:gd name="connsiteX74" fmla="*/ 11107625 w 12192000"/>
              <a:gd name="connsiteY74" fmla="*/ 5117531 h 6858000"/>
              <a:gd name="connsiteX75" fmla="*/ 11083689 w 12192000"/>
              <a:gd name="connsiteY75" fmla="*/ 5146106 h 6858000"/>
              <a:gd name="connsiteX76" fmla="*/ 11059538 w 12192000"/>
              <a:gd name="connsiteY76" fmla="*/ 5174493 h 6858000"/>
              <a:gd name="connsiteX77" fmla="*/ 11035172 w 12192000"/>
              <a:gd name="connsiteY77" fmla="*/ 5202692 h 6858000"/>
              <a:gd name="connsiteX78" fmla="*/ 11010594 w 12192000"/>
              <a:gd name="connsiteY78" fmla="*/ 5230700 h 6858000"/>
              <a:gd name="connsiteX79" fmla="*/ 10985804 w 12192000"/>
              <a:gd name="connsiteY79" fmla="*/ 5258517 h 6858000"/>
              <a:gd name="connsiteX80" fmla="*/ 10960805 w 12192000"/>
              <a:gd name="connsiteY80" fmla="*/ 5286142 h 6858000"/>
              <a:gd name="connsiteX81" fmla="*/ 10935597 w 12192000"/>
              <a:gd name="connsiteY81" fmla="*/ 5313573 h 6858000"/>
              <a:gd name="connsiteX82" fmla="*/ 10910181 w 12192000"/>
              <a:gd name="connsiteY82" fmla="*/ 5340809 h 6858000"/>
              <a:gd name="connsiteX83" fmla="*/ 10884558 w 12192000"/>
              <a:gd name="connsiteY83" fmla="*/ 5367848 h 6858000"/>
              <a:gd name="connsiteX84" fmla="*/ 10858731 w 12192000"/>
              <a:gd name="connsiteY84" fmla="*/ 5394690 h 6858000"/>
              <a:gd name="connsiteX85" fmla="*/ 10832700 w 12192000"/>
              <a:gd name="connsiteY85" fmla="*/ 5421334 h 6858000"/>
              <a:gd name="connsiteX86" fmla="*/ 10806465 w 12192000"/>
              <a:gd name="connsiteY86" fmla="*/ 5447776 h 6858000"/>
              <a:gd name="connsiteX87" fmla="*/ 10780030 w 12192000"/>
              <a:gd name="connsiteY87" fmla="*/ 5474018 h 6858000"/>
              <a:gd name="connsiteX88" fmla="*/ 10753395 w 12192000"/>
              <a:gd name="connsiteY88" fmla="*/ 5500057 h 6858000"/>
              <a:gd name="connsiteX89" fmla="*/ 10726561 w 12192000"/>
              <a:gd name="connsiteY89" fmla="*/ 5525892 h 6858000"/>
              <a:gd name="connsiteX90" fmla="*/ 10699529 w 12192000"/>
              <a:gd name="connsiteY90" fmla="*/ 5551522 h 6858000"/>
              <a:gd name="connsiteX91" fmla="*/ 10672300 w 12192000"/>
              <a:gd name="connsiteY91" fmla="*/ 5576946 h 6858000"/>
              <a:gd name="connsiteX92" fmla="*/ 10644878 w 12192000"/>
              <a:gd name="connsiteY92" fmla="*/ 5602162 h 6858000"/>
              <a:gd name="connsiteX93" fmla="*/ 10617260 w 12192000"/>
              <a:gd name="connsiteY93" fmla="*/ 5627169 h 6858000"/>
              <a:gd name="connsiteX94" fmla="*/ 10589451 w 12192000"/>
              <a:gd name="connsiteY94" fmla="*/ 5651967 h 6858000"/>
              <a:gd name="connsiteX95" fmla="*/ 10561450 w 12192000"/>
              <a:gd name="connsiteY95" fmla="*/ 5676552 h 6858000"/>
              <a:gd name="connsiteX96" fmla="*/ 10533260 w 12192000"/>
              <a:gd name="connsiteY96" fmla="*/ 5700925 h 6858000"/>
              <a:gd name="connsiteX97" fmla="*/ 10504880 w 12192000"/>
              <a:gd name="connsiteY97" fmla="*/ 5725084 h 6858000"/>
              <a:gd name="connsiteX98" fmla="*/ 10476312 w 12192000"/>
              <a:gd name="connsiteY98" fmla="*/ 5749028 h 6858000"/>
              <a:gd name="connsiteX99" fmla="*/ 10447559 w 12192000"/>
              <a:gd name="connsiteY99" fmla="*/ 5772756 h 6858000"/>
              <a:gd name="connsiteX100" fmla="*/ 10418621 w 12192000"/>
              <a:gd name="connsiteY100" fmla="*/ 5796265 h 6858000"/>
              <a:gd name="connsiteX101" fmla="*/ 10389499 w 12192000"/>
              <a:gd name="connsiteY101" fmla="*/ 5819556 h 6858000"/>
              <a:gd name="connsiteX102" fmla="*/ 10360194 w 12192000"/>
              <a:gd name="connsiteY102" fmla="*/ 5842626 h 6858000"/>
              <a:gd name="connsiteX103" fmla="*/ 10330708 w 12192000"/>
              <a:gd name="connsiteY103" fmla="*/ 5865475 h 6858000"/>
              <a:gd name="connsiteX104" fmla="*/ 10301043 w 12192000"/>
              <a:gd name="connsiteY104" fmla="*/ 5888102 h 6858000"/>
              <a:gd name="connsiteX105" fmla="*/ 10271198 w 12192000"/>
              <a:gd name="connsiteY105" fmla="*/ 5910504 h 6858000"/>
              <a:gd name="connsiteX106" fmla="*/ 10241176 w 12192000"/>
              <a:gd name="connsiteY106" fmla="*/ 5932682 h 6858000"/>
              <a:gd name="connsiteX107" fmla="*/ 10210978 w 12192000"/>
              <a:gd name="connsiteY107" fmla="*/ 5954632 h 6858000"/>
              <a:gd name="connsiteX108" fmla="*/ 10180605 w 12192000"/>
              <a:gd name="connsiteY108" fmla="*/ 5976354 h 6858000"/>
              <a:gd name="connsiteX109" fmla="*/ 10150058 w 12192000"/>
              <a:gd name="connsiteY109" fmla="*/ 5997848 h 6858000"/>
              <a:gd name="connsiteX110" fmla="*/ 10119338 w 12192000"/>
              <a:gd name="connsiteY110" fmla="*/ 6019112 h 6858000"/>
              <a:gd name="connsiteX111" fmla="*/ 10088448 w 12192000"/>
              <a:gd name="connsiteY111" fmla="*/ 6040144 h 6858000"/>
              <a:gd name="connsiteX112" fmla="*/ 10057387 w 12192000"/>
              <a:gd name="connsiteY112" fmla="*/ 6060943 h 6858000"/>
              <a:gd name="connsiteX113" fmla="*/ 10026158 w 12192000"/>
              <a:gd name="connsiteY113" fmla="*/ 6081508 h 6858000"/>
              <a:gd name="connsiteX114" fmla="*/ 9994762 w 12192000"/>
              <a:gd name="connsiteY114" fmla="*/ 6101838 h 6858000"/>
              <a:gd name="connsiteX115" fmla="*/ 9963200 w 12192000"/>
              <a:gd name="connsiteY115" fmla="*/ 6121931 h 6858000"/>
              <a:gd name="connsiteX116" fmla="*/ 9931472 w 12192000"/>
              <a:gd name="connsiteY116" fmla="*/ 6141787 h 6858000"/>
              <a:gd name="connsiteX117" fmla="*/ 9899581 w 12192000"/>
              <a:gd name="connsiteY117" fmla="*/ 6161403 h 6858000"/>
              <a:gd name="connsiteX118" fmla="*/ 9867527 w 12192000"/>
              <a:gd name="connsiteY118" fmla="*/ 6180779 h 6858000"/>
              <a:gd name="connsiteX119" fmla="*/ 9835312 w 12192000"/>
              <a:gd name="connsiteY119" fmla="*/ 6199913 h 6858000"/>
              <a:gd name="connsiteX120" fmla="*/ 9802938 w 12192000"/>
              <a:gd name="connsiteY120" fmla="*/ 6218804 h 6858000"/>
              <a:gd name="connsiteX121" fmla="*/ 9770405 w 12192000"/>
              <a:gd name="connsiteY121" fmla="*/ 6237452 h 6858000"/>
              <a:gd name="connsiteX122" fmla="*/ 9737714 w 12192000"/>
              <a:gd name="connsiteY122" fmla="*/ 6255854 h 6858000"/>
              <a:gd name="connsiteX123" fmla="*/ 9704867 w 12192000"/>
              <a:gd name="connsiteY123" fmla="*/ 6274009 h 6858000"/>
              <a:gd name="connsiteX124" fmla="*/ 9671866 w 12192000"/>
              <a:gd name="connsiteY124" fmla="*/ 6291916 h 6858000"/>
              <a:gd name="connsiteX125" fmla="*/ 9638711 w 12192000"/>
              <a:gd name="connsiteY125" fmla="*/ 6309575 h 6858000"/>
              <a:gd name="connsiteX126" fmla="*/ 9571945 w 12192000"/>
              <a:gd name="connsiteY126" fmla="*/ 6344139 h 6858000"/>
              <a:gd name="connsiteX127" fmla="*/ 9504580 w 12192000"/>
              <a:gd name="connsiteY127" fmla="*/ 6377691 h 6858000"/>
              <a:gd name="connsiteX128" fmla="*/ 9436626 w 12192000"/>
              <a:gd name="connsiteY128" fmla="*/ 6410221 h 6858000"/>
              <a:gd name="connsiteX129" fmla="*/ 9368092 w 12192000"/>
              <a:gd name="connsiteY129" fmla="*/ 6441720 h 6858000"/>
              <a:gd name="connsiteX130" fmla="*/ 9298990 w 12192000"/>
              <a:gd name="connsiteY130" fmla="*/ 6472177 h 6858000"/>
              <a:gd name="connsiteX131" fmla="*/ 9229328 w 12192000"/>
              <a:gd name="connsiteY131" fmla="*/ 6501581 h 6858000"/>
              <a:gd name="connsiteX132" fmla="*/ 9159118 w 12192000"/>
              <a:gd name="connsiteY132" fmla="*/ 6529924 h 6858000"/>
              <a:gd name="connsiteX133" fmla="*/ 9088368 w 12192000"/>
              <a:gd name="connsiteY133" fmla="*/ 6557194 h 6858000"/>
              <a:gd name="connsiteX134" fmla="*/ 9017090 w 12192000"/>
              <a:gd name="connsiteY134" fmla="*/ 6583382 h 6858000"/>
              <a:gd name="connsiteX135" fmla="*/ 8945293 w 12192000"/>
              <a:gd name="connsiteY135" fmla="*/ 6608478 h 6858000"/>
              <a:gd name="connsiteX136" fmla="*/ 8872987 w 12192000"/>
              <a:gd name="connsiteY136" fmla="*/ 6632472 h 6858000"/>
              <a:gd name="connsiteX137" fmla="*/ 8800182 w 12192000"/>
              <a:gd name="connsiteY137" fmla="*/ 6655353 h 6858000"/>
              <a:gd name="connsiteX138" fmla="*/ 8726888 w 12192000"/>
              <a:gd name="connsiteY138" fmla="*/ 6677112 h 6858000"/>
              <a:gd name="connsiteX139" fmla="*/ 8653116 w 12192000"/>
              <a:gd name="connsiteY139" fmla="*/ 6697738 h 6858000"/>
              <a:gd name="connsiteX140" fmla="*/ 8578876 w 12192000"/>
              <a:gd name="connsiteY140" fmla="*/ 6717222 h 6858000"/>
              <a:gd name="connsiteX141" fmla="*/ 8504177 w 12192000"/>
              <a:gd name="connsiteY141" fmla="*/ 6735553 h 6858000"/>
              <a:gd name="connsiteX142" fmla="*/ 8429030 w 12192000"/>
              <a:gd name="connsiteY142" fmla="*/ 6752721 h 6858000"/>
              <a:gd name="connsiteX143" fmla="*/ 8353444 w 12192000"/>
              <a:gd name="connsiteY143" fmla="*/ 6768716 h 6858000"/>
              <a:gd name="connsiteX144" fmla="*/ 8277430 w 12192000"/>
              <a:gd name="connsiteY144" fmla="*/ 6783529 h 6858000"/>
              <a:gd name="connsiteX145" fmla="*/ 8200997 w 12192000"/>
              <a:gd name="connsiteY145" fmla="*/ 6797148 h 6858000"/>
              <a:gd name="connsiteX146" fmla="*/ 8124157 w 12192000"/>
              <a:gd name="connsiteY146" fmla="*/ 6809565 h 6858000"/>
              <a:gd name="connsiteX147" fmla="*/ 8046918 w 12192000"/>
              <a:gd name="connsiteY147" fmla="*/ 6820769 h 6858000"/>
              <a:gd name="connsiteX148" fmla="*/ 7969291 w 12192000"/>
              <a:gd name="connsiteY148" fmla="*/ 6830750 h 6858000"/>
              <a:gd name="connsiteX149" fmla="*/ 7891286 w 12192000"/>
              <a:gd name="connsiteY149" fmla="*/ 6839497 h 6858000"/>
              <a:gd name="connsiteX150" fmla="*/ 7812913 w 12192000"/>
              <a:gd name="connsiteY150" fmla="*/ 6847001 h 6858000"/>
              <a:gd name="connsiteX151" fmla="*/ 7734182 w 12192000"/>
              <a:gd name="connsiteY151" fmla="*/ 6853252 h 6858000"/>
              <a:gd name="connsiteX152" fmla="*/ 7663755 w 12192000"/>
              <a:gd name="connsiteY152" fmla="*/ 6857728 h 6858000"/>
              <a:gd name="connsiteX153" fmla="*/ 12191863 w 12192000"/>
              <a:gd name="connsiteY153" fmla="*/ 6857728 h 6858000"/>
              <a:gd name="connsiteX154" fmla="*/ 0 w 12192000"/>
              <a:gd name="connsiteY154" fmla="*/ 0 h 6858000"/>
              <a:gd name="connsiteX155" fmla="*/ 12192000 w 12192000"/>
              <a:gd name="connsiteY155" fmla="*/ 0 h 6858000"/>
              <a:gd name="connsiteX156" fmla="*/ 12192000 w 12192000"/>
              <a:gd name="connsiteY156" fmla="*/ 6858000 h 6858000"/>
              <a:gd name="connsiteX157" fmla="*/ 0 w 12192000"/>
              <a:gd name="connsiteY1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92000" h="6858000">
                <a:moveTo>
                  <a:pt x="12191863" y="2584938"/>
                </a:moveTo>
                <a:lnTo>
                  <a:pt x="12188940" y="2610093"/>
                </a:lnTo>
                <a:lnTo>
                  <a:pt x="12184106" y="2648957"/>
                </a:lnTo>
                <a:lnTo>
                  <a:pt x="12178964" y="2687725"/>
                </a:lnTo>
                <a:lnTo>
                  <a:pt x="12173518" y="2726397"/>
                </a:lnTo>
                <a:lnTo>
                  <a:pt x="12167766" y="2764970"/>
                </a:lnTo>
                <a:lnTo>
                  <a:pt x="12161712" y="2803444"/>
                </a:lnTo>
                <a:lnTo>
                  <a:pt x="12155354" y="2841816"/>
                </a:lnTo>
                <a:lnTo>
                  <a:pt x="12148698" y="2880088"/>
                </a:lnTo>
                <a:lnTo>
                  <a:pt x="12141741" y="2918256"/>
                </a:lnTo>
                <a:lnTo>
                  <a:pt x="12134486" y="2956319"/>
                </a:lnTo>
                <a:lnTo>
                  <a:pt x="12126935" y="2994276"/>
                </a:lnTo>
                <a:lnTo>
                  <a:pt x="12119088" y="3032127"/>
                </a:lnTo>
                <a:lnTo>
                  <a:pt x="12110946" y="3069870"/>
                </a:lnTo>
                <a:lnTo>
                  <a:pt x="12102512" y="3107503"/>
                </a:lnTo>
                <a:lnTo>
                  <a:pt x="12093786" y="3145025"/>
                </a:lnTo>
                <a:lnTo>
                  <a:pt x="12084769" y="3182435"/>
                </a:lnTo>
                <a:lnTo>
                  <a:pt x="12075463" y="3219732"/>
                </a:lnTo>
                <a:lnTo>
                  <a:pt x="12065869" y="3256915"/>
                </a:lnTo>
                <a:lnTo>
                  <a:pt x="12055988" y="3293982"/>
                </a:lnTo>
                <a:lnTo>
                  <a:pt x="12045821" y="3330931"/>
                </a:lnTo>
                <a:lnTo>
                  <a:pt x="12035370" y="3367762"/>
                </a:lnTo>
                <a:lnTo>
                  <a:pt x="12024636" y="3404475"/>
                </a:lnTo>
                <a:lnTo>
                  <a:pt x="12013620" y="3441065"/>
                </a:lnTo>
                <a:lnTo>
                  <a:pt x="12002324" y="3477534"/>
                </a:lnTo>
                <a:lnTo>
                  <a:pt x="11990749" y="3513880"/>
                </a:lnTo>
                <a:lnTo>
                  <a:pt x="11978896" y="3550101"/>
                </a:lnTo>
                <a:lnTo>
                  <a:pt x="11966766" y="3586196"/>
                </a:lnTo>
                <a:lnTo>
                  <a:pt x="11954359" y="3622164"/>
                </a:lnTo>
                <a:lnTo>
                  <a:pt x="11941679" y="3658004"/>
                </a:lnTo>
                <a:lnTo>
                  <a:pt x="11928726" y="3693714"/>
                </a:lnTo>
                <a:lnTo>
                  <a:pt x="11915502" y="3729293"/>
                </a:lnTo>
                <a:lnTo>
                  <a:pt x="11902006" y="3764740"/>
                </a:lnTo>
                <a:lnTo>
                  <a:pt x="11888242" y="3800054"/>
                </a:lnTo>
                <a:lnTo>
                  <a:pt x="11874210" y="3835233"/>
                </a:lnTo>
                <a:lnTo>
                  <a:pt x="11859911" y="3870276"/>
                </a:lnTo>
                <a:lnTo>
                  <a:pt x="11845346" y="3905182"/>
                </a:lnTo>
                <a:lnTo>
                  <a:pt x="11830518" y="3939950"/>
                </a:lnTo>
                <a:lnTo>
                  <a:pt x="11815426" y="3974577"/>
                </a:lnTo>
                <a:lnTo>
                  <a:pt x="11800073" y="4009064"/>
                </a:lnTo>
                <a:lnTo>
                  <a:pt x="11784460" y="4043409"/>
                </a:lnTo>
                <a:lnTo>
                  <a:pt x="11768586" y="4077610"/>
                </a:lnTo>
                <a:lnTo>
                  <a:pt x="11752456" y="4111667"/>
                </a:lnTo>
                <a:lnTo>
                  <a:pt x="11736069" y="4145577"/>
                </a:lnTo>
                <a:lnTo>
                  <a:pt x="11719426" y="4179340"/>
                </a:lnTo>
                <a:lnTo>
                  <a:pt x="11702529" y="4212955"/>
                </a:lnTo>
                <a:lnTo>
                  <a:pt x="11685380" y="4246420"/>
                </a:lnTo>
                <a:lnTo>
                  <a:pt x="11667978" y="4279734"/>
                </a:lnTo>
                <a:lnTo>
                  <a:pt x="11650326" y="4312896"/>
                </a:lnTo>
                <a:lnTo>
                  <a:pt x="11632426" y="4345904"/>
                </a:lnTo>
                <a:lnTo>
                  <a:pt x="11614277" y="4378757"/>
                </a:lnTo>
                <a:lnTo>
                  <a:pt x="11595882" y="4411455"/>
                </a:lnTo>
                <a:lnTo>
                  <a:pt x="11577242" y="4443995"/>
                </a:lnTo>
                <a:lnTo>
                  <a:pt x="11558356" y="4476376"/>
                </a:lnTo>
                <a:lnTo>
                  <a:pt x="11539230" y="4508598"/>
                </a:lnTo>
                <a:lnTo>
                  <a:pt x="11519860" y="4540658"/>
                </a:lnTo>
                <a:lnTo>
                  <a:pt x="11500252" y="4572557"/>
                </a:lnTo>
                <a:lnTo>
                  <a:pt x="11480403" y="4604291"/>
                </a:lnTo>
                <a:lnTo>
                  <a:pt x="11460317" y="4635861"/>
                </a:lnTo>
                <a:lnTo>
                  <a:pt x="11439994" y="4667265"/>
                </a:lnTo>
                <a:lnTo>
                  <a:pt x="11419436" y="4698501"/>
                </a:lnTo>
                <a:lnTo>
                  <a:pt x="11398644" y="4729569"/>
                </a:lnTo>
                <a:lnTo>
                  <a:pt x="11377620" y="4760467"/>
                </a:lnTo>
                <a:lnTo>
                  <a:pt x="11356364" y="4791193"/>
                </a:lnTo>
                <a:lnTo>
                  <a:pt x="11334877" y="4821747"/>
                </a:lnTo>
                <a:lnTo>
                  <a:pt x="11313161" y="4852128"/>
                </a:lnTo>
                <a:lnTo>
                  <a:pt x="11291218" y="4882334"/>
                </a:lnTo>
                <a:lnTo>
                  <a:pt x="11269049" y="4912363"/>
                </a:lnTo>
                <a:lnTo>
                  <a:pt x="11246654" y="4942215"/>
                </a:lnTo>
                <a:lnTo>
                  <a:pt x="11224035" y="4971888"/>
                </a:lnTo>
                <a:lnTo>
                  <a:pt x="11201193" y="5001382"/>
                </a:lnTo>
                <a:lnTo>
                  <a:pt x="11178130" y="5030694"/>
                </a:lnTo>
                <a:lnTo>
                  <a:pt x="11154847" y="5059824"/>
                </a:lnTo>
                <a:lnTo>
                  <a:pt x="11131345" y="5088770"/>
                </a:lnTo>
                <a:lnTo>
                  <a:pt x="11107625" y="5117531"/>
                </a:lnTo>
                <a:lnTo>
                  <a:pt x="11083689" y="5146106"/>
                </a:lnTo>
                <a:lnTo>
                  <a:pt x="11059538" y="5174493"/>
                </a:lnTo>
                <a:lnTo>
                  <a:pt x="11035172" y="5202692"/>
                </a:lnTo>
                <a:lnTo>
                  <a:pt x="11010594" y="5230700"/>
                </a:lnTo>
                <a:lnTo>
                  <a:pt x="10985804" y="5258517"/>
                </a:lnTo>
                <a:lnTo>
                  <a:pt x="10960805" y="5286142"/>
                </a:lnTo>
                <a:lnTo>
                  <a:pt x="10935597" y="5313573"/>
                </a:lnTo>
                <a:lnTo>
                  <a:pt x="10910181" y="5340809"/>
                </a:lnTo>
                <a:lnTo>
                  <a:pt x="10884558" y="5367848"/>
                </a:lnTo>
                <a:lnTo>
                  <a:pt x="10858731" y="5394690"/>
                </a:lnTo>
                <a:lnTo>
                  <a:pt x="10832700" y="5421334"/>
                </a:lnTo>
                <a:lnTo>
                  <a:pt x="10806465" y="5447776"/>
                </a:lnTo>
                <a:lnTo>
                  <a:pt x="10780030" y="5474018"/>
                </a:lnTo>
                <a:lnTo>
                  <a:pt x="10753395" y="5500057"/>
                </a:lnTo>
                <a:lnTo>
                  <a:pt x="10726561" y="5525892"/>
                </a:lnTo>
                <a:lnTo>
                  <a:pt x="10699529" y="5551522"/>
                </a:lnTo>
                <a:lnTo>
                  <a:pt x="10672300" y="5576946"/>
                </a:lnTo>
                <a:lnTo>
                  <a:pt x="10644878" y="5602162"/>
                </a:lnTo>
                <a:lnTo>
                  <a:pt x="10617260" y="5627169"/>
                </a:lnTo>
                <a:lnTo>
                  <a:pt x="10589451" y="5651967"/>
                </a:lnTo>
                <a:lnTo>
                  <a:pt x="10561450" y="5676552"/>
                </a:lnTo>
                <a:lnTo>
                  <a:pt x="10533260" y="5700925"/>
                </a:lnTo>
                <a:lnTo>
                  <a:pt x="10504880" y="5725084"/>
                </a:lnTo>
                <a:lnTo>
                  <a:pt x="10476312" y="5749028"/>
                </a:lnTo>
                <a:lnTo>
                  <a:pt x="10447559" y="5772756"/>
                </a:lnTo>
                <a:lnTo>
                  <a:pt x="10418621" y="5796265"/>
                </a:lnTo>
                <a:lnTo>
                  <a:pt x="10389499" y="5819556"/>
                </a:lnTo>
                <a:lnTo>
                  <a:pt x="10360194" y="5842626"/>
                </a:lnTo>
                <a:lnTo>
                  <a:pt x="10330708" y="5865475"/>
                </a:lnTo>
                <a:lnTo>
                  <a:pt x="10301043" y="5888102"/>
                </a:lnTo>
                <a:lnTo>
                  <a:pt x="10271198" y="5910504"/>
                </a:lnTo>
                <a:lnTo>
                  <a:pt x="10241176" y="5932682"/>
                </a:lnTo>
                <a:lnTo>
                  <a:pt x="10210978" y="5954632"/>
                </a:lnTo>
                <a:lnTo>
                  <a:pt x="10180605" y="5976354"/>
                </a:lnTo>
                <a:lnTo>
                  <a:pt x="10150058" y="5997848"/>
                </a:lnTo>
                <a:lnTo>
                  <a:pt x="10119338" y="6019112"/>
                </a:lnTo>
                <a:lnTo>
                  <a:pt x="10088448" y="6040144"/>
                </a:lnTo>
                <a:lnTo>
                  <a:pt x="10057387" y="6060943"/>
                </a:lnTo>
                <a:lnTo>
                  <a:pt x="10026158" y="6081508"/>
                </a:lnTo>
                <a:lnTo>
                  <a:pt x="9994762" y="6101838"/>
                </a:lnTo>
                <a:lnTo>
                  <a:pt x="9963200" y="6121931"/>
                </a:lnTo>
                <a:lnTo>
                  <a:pt x="9931472" y="6141787"/>
                </a:lnTo>
                <a:lnTo>
                  <a:pt x="9899581" y="6161403"/>
                </a:lnTo>
                <a:lnTo>
                  <a:pt x="9867527" y="6180779"/>
                </a:lnTo>
                <a:lnTo>
                  <a:pt x="9835312" y="6199913"/>
                </a:lnTo>
                <a:lnTo>
                  <a:pt x="9802938" y="6218804"/>
                </a:lnTo>
                <a:lnTo>
                  <a:pt x="9770405" y="6237452"/>
                </a:lnTo>
                <a:lnTo>
                  <a:pt x="9737714" y="6255854"/>
                </a:lnTo>
                <a:lnTo>
                  <a:pt x="9704867" y="6274009"/>
                </a:lnTo>
                <a:lnTo>
                  <a:pt x="9671866" y="6291916"/>
                </a:lnTo>
                <a:lnTo>
                  <a:pt x="9638711" y="6309575"/>
                </a:lnTo>
                <a:lnTo>
                  <a:pt x="9571945" y="6344139"/>
                </a:lnTo>
                <a:lnTo>
                  <a:pt x="9504580" y="6377691"/>
                </a:lnTo>
                <a:lnTo>
                  <a:pt x="9436626" y="6410221"/>
                </a:lnTo>
                <a:lnTo>
                  <a:pt x="9368092" y="6441720"/>
                </a:lnTo>
                <a:lnTo>
                  <a:pt x="9298990" y="6472177"/>
                </a:lnTo>
                <a:lnTo>
                  <a:pt x="9229328" y="6501581"/>
                </a:lnTo>
                <a:lnTo>
                  <a:pt x="9159118" y="6529924"/>
                </a:lnTo>
                <a:lnTo>
                  <a:pt x="9088368" y="6557194"/>
                </a:lnTo>
                <a:lnTo>
                  <a:pt x="9017090" y="6583382"/>
                </a:lnTo>
                <a:lnTo>
                  <a:pt x="8945293" y="6608478"/>
                </a:lnTo>
                <a:lnTo>
                  <a:pt x="8872987" y="6632472"/>
                </a:lnTo>
                <a:lnTo>
                  <a:pt x="8800182" y="6655353"/>
                </a:lnTo>
                <a:lnTo>
                  <a:pt x="8726888" y="6677112"/>
                </a:lnTo>
                <a:lnTo>
                  <a:pt x="8653116" y="6697738"/>
                </a:lnTo>
                <a:lnTo>
                  <a:pt x="8578876" y="6717222"/>
                </a:lnTo>
                <a:lnTo>
                  <a:pt x="8504177" y="6735553"/>
                </a:lnTo>
                <a:lnTo>
                  <a:pt x="8429030" y="6752721"/>
                </a:lnTo>
                <a:lnTo>
                  <a:pt x="8353444" y="6768716"/>
                </a:lnTo>
                <a:lnTo>
                  <a:pt x="8277430" y="6783529"/>
                </a:lnTo>
                <a:lnTo>
                  <a:pt x="8200997" y="6797148"/>
                </a:lnTo>
                <a:lnTo>
                  <a:pt x="8124157" y="6809565"/>
                </a:lnTo>
                <a:lnTo>
                  <a:pt x="8046918" y="6820769"/>
                </a:lnTo>
                <a:lnTo>
                  <a:pt x="7969291" y="6830750"/>
                </a:lnTo>
                <a:lnTo>
                  <a:pt x="7891286" y="6839497"/>
                </a:lnTo>
                <a:lnTo>
                  <a:pt x="7812913" y="6847001"/>
                </a:lnTo>
                <a:lnTo>
                  <a:pt x="7734182" y="6853252"/>
                </a:lnTo>
                <a:lnTo>
                  <a:pt x="7663755" y="6857728"/>
                </a:lnTo>
                <a:lnTo>
                  <a:pt x="12191863" y="6857728"/>
                </a:lnTo>
                <a:close/>
                <a:moveTo>
                  <a:pt x="0" y="0"/>
                </a:moveTo>
                <a:lnTo>
                  <a:pt x="12192000" y="0"/>
                </a:lnTo>
                <a:lnTo>
                  <a:pt x="12192000" y="6858000"/>
                </a:lnTo>
                <a:lnTo>
                  <a:pt x="0" y="6858000"/>
                </a:lnTo>
                <a:close/>
              </a:path>
            </a:pathLst>
          </a:custGeom>
          <a:solidFill>
            <a:schemeClr val="bg1">
              <a:lumMod val="85000"/>
            </a:schemeClr>
          </a:solidFill>
        </p:spPr>
        <p:txBody>
          <a:bodyPr wrap="square" anchor="ctr">
            <a:noAutofit/>
          </a:bodyPr>
          <a:lstStyle>
            <a:lvl1pPr marL="0" indent="0" algn="ctr">
              <a:buNone/>
              <a:defRPr sz="4400"/>
            </a:lvl1pPr>
          </a:lstStyle>
          <a:p>
            <a:endParaRPr lang="en-US"/>
          </a:p>
        </p:txBody>
      </p:sp>
      <p:sp>
        <p:nvSpPr>
          <p:cNvPr id="13" name="object 4">
            <a:extLst>
              <a:ext uri="{FF2B5EF4-FFF2-40B4-BE49-F238E27FC236}">
                <a16:creationId xmlns:a16="http://schemas.microsoft.com/office/drawing/2014/main" id="{01FD0504-E849-54E9-272F-CC03087EADD2}"/>
              </a:ext>
            </a:extLst>
          </p:cNvPr>
          <p:cNvSpPr/>
          <p:nvPr userDrawn="1"/>
        </p:nvSpPr>
        <p:spPr>
          <a:xfrm>
            <a:off x="7663755" y="2584938"/>
            <a:ext cx="4528245" cy="4273062"/>
          </a:xfrm>
          <a:custGeom>
            <a:avLst/>
            <a:gdLst/>
            <a:ahLst/>
            <a:cxnLst/>
            <a:rect l="l" t="t" r="r" b="b"/>
            <a:pathLst>
              <a:path w="7560944" h="7134859">
                <a:moveTo>
                  <a:pt x="7560715" y="0"/>
                </a:moveTo>
                <a:lnTo>
                  <a:pt x="7555835" y="42002"/>
                </a:lnTo>
                <a:lnTo>
                  <a:pt x="7547762" y="106894"/>
                </a:lnTo>
                <a:lnTo>
                  <a:pt x="7539178" y="171627"/>
                </a:lnTo>
                <a:lnTo>
                  <a:pt x="7530083" y="236197"/>
                </a:lnTo>
                <a:lnTo>
                  <a:pt x="7520479" y="300604"/>
                </a:lnTo>
                <a:lnTo>
                  <a:pt x="7510370" y="364845"/>
                </a:lnTo>
                <a:lnTo>
                  <a:pt x="7499756" y="428917"/>
                </a:lnTo>
                <a:lnTo>
                  <a:pt x="7488641" y="492820"/>
                </a:lnTo>
                <a:lnTo>
                  <a:pt x="7477025" y="556550"/>
                </a:lnTo>
                <a:lnTo>
                  <a:pt x="7464912" y="620105"/>
                </a:lnTo>
                <a:lnTo>
                  <a:pt x="7452303" y="683484"/>
                </a:lnTo>
                <a:lnTo>
                  <a:pt x="7439201" y="746685"/>
                </a:lnTo>
                <a:lnTo>
                  <a:pt x="7425607" y="809705"/>
                </a:lnTo>
                <a:lnTo>
                  <a:pt x="7411524" y="872542"/>
                </a:lnTo>
                <a:lnTo>
                  <a:pt x="7396953" y="935194"/>
                </a:lnTo>
                <a:lnTo>
                  <a:pt x="7381897" y="997659"/>
                </a:lnTo>
                <a:lnTo>
                  <a:pt x="7366359" y="1059935"/>
                </a:lnTo>
                <a:lnTo>
                  <a:pt x="7350339" y="1122020"/>
                </a:lnTo>
                <a:lnTo>
                  <a:pt x="7333840" y="1183911"/>
                </a:lnTo>
                <a:lnTo>
                  <a:pt x="7316865" y="1245607"/>
                </a:lnTo>
                <a:lnTo>
                  <a:pt x="7299414" y="1307105"/>
                </a:lnTo>
                <a:lnTo>
                  <a:pt x="7281492" y="1368404"/>
                </a:lnTo>
                <a:lnTo>
                  <a:pt x="7263098" y="1429501"/>
                </a:lnTo>
                <a:lnTo>
                  <a:pt x="7244237" y="1490394"/>
                </a:lnTo>
                <a:lnTo>
                  <a:pt x="7224909" y="1551082"/>
                </a:lnTo>
                <a:lnTo>
                  <a:pt x="7205117" y="1611561"/>
                </a:lnTo>
                <a:lnTo>
                  <a:pt x="7184863" y="1671830"/>
                </a:lnTo>
                <a:lnTo>
                  <a:pt x="7164148" y="1731887"/>
                </a:lnTo>
                <a:lnTo>
                  <a:pt x="7142976" y="1791730"/>
                </a:lnTo>
                <a:lnTo>
                  <a:pt x="7121348" y="1851356"/>
                </a:lnTo>
                <a:lnTo>
                  <a:pt x="7099267" y="1910764"/>
                </a:lnTo>
                <a:lnTo>
                  <a:pt x="7076733" y="1969951"/>
                </a:lnTo>
                <a:lnTo>
                  <a:pt x="7053751" y="2028915"/>
                </a:lnTo>
                <a:lnTo>
                  <a:pt x="7030321" y="2087654"/>
                </a:lnTo>
                <a:lnTo>
                  <a:pt x="7006445" y="2146167"/>
                </a:lnTo>
                <a:lnTo>
                  <a:pt x="6982126" y="2204450"/>
                </a:lnTo>
                <a:lnTo>
                  <a:pt x="6957367" y="2262503"/>
                </a:lnTo>
                <a:lnTo>
                  <a:pt x="6932168" y="2320322"/>
                </a:lnTo>
                <a:lnTo>
                  <a:pt x="6906532" y="2377905"/>
                </a:lnTo>
                <a:lnTo>
                  <a:pt x="6880462" y="2435252"/>
                </a:lnTo>
                <a:lnTo>
                  <a:pt x="6853958" y="2492359"/>
                </a:lnTo>
                <a:lnTo>
                  <a:pt x="6827025" y="2549224"/>
                </a:lnTo>
                <a:lnTo>
                  <a:pt x="6799662" y="2605845"/>
                </a:lnTo>
                <a:lnTo>
                  <a:pt x="6771873" y="2662220"/>
                </a:lnTo>
                <a:lnTo>
                  <a:pt x="6743660" y="2718348"/>
                </a:lnTo>
                <a:lnTo>
                  <a:pt x="6715025" y="2774226"/>
                </a:lnTo>
                <a:lnTo>
                  <a:pt x="6685969" y="2829851"/>
                </a:lnTo>
                <a:lnTo>
                  <a:pt x="6656496" y="2885222"/>
                </a:lnTo>
                <a:lnTo>
                  <a:pt x="6626606" y="2940337"/>
                </a:lnTo>
                <a:lnTo>
                  <a:pt x="6596303" y="2995193"/>
                </a:lnTo>
                <a:lnTo>
                  <a:pt x="6565588" y="3049789"/>
                </a:lnTo>
                <a:lnTo>
                  <a:pt x="6534464" y="3104122"/>
                </a:lnTo>
                <a:lnTo>
                  <a:pt x="6502931" y="3158190"/>
                </a:lnTo>
                <a:lnTo>
                  <a:pt x="6470994" y="3211992"/>
                </a:lnTo>
                <a:lnTo>
                  <a:pt x="6438653" y="3265524"/>
                </a:lnTo>
                <a:lnTo>
                  <a:pt x="6405911" y="3318786"/>
                </a:lnTo>
                <a:lnTo>
                  <a:pt x="6372769" y="3371774"/>
                </a:lnTo>
                <a:lnTo>
                  <a:pt x="6339231" y="3424487"/>
                </a:lnTo>
                <a:lnTo>
                  <a:pt x="6305298" y="3476923"/>
                </a:lnTo>
                <a:lnTo>
                  <a:pt x="6270971" y="3529079"/>
                </a:lnTo>
                <a:lnTo>
                  <a:pt x="6236255" y="3580954"/>
                </a:lnTo>
                <a:lnTo>
                  <a:pt x="6201149" y="3632545"/>
                </a:lnTo>
                <a:lnTo>
                  <a:pt x="6165657" y="3683850"/>
                </a:lnTo>
                <a:lnTo>
                  <a:pt x="6129780" y="3734867"/>
                </a:lnTo>
                <a:lnTo>
                  <a:pt x="6093521" y="3785595"/>
                </a:lnTo>
                <a:lnTo>
                  <a:pt x="6056882" y="3836030"/>
                </a:lnTo>
                <a:lnTo>
                  <a:pt x="6019865" y="3886171"/>
                </a:lnTo>
                <a:lnTo>
                  <a:pt x="5982471" y="3936016"/>
                </a:lnTo>
                <a:lnTo>
                  <a:pt x="5944704" y="3985562"/>
                </a:lnTo>
                <a:lnTo>
                  <a:pt x="5906565" y="4034808"/>
                </a:lnTo>
                <a:lnTo>
                  <a:pt x="5868056" y="4083752"/>
                </a:lnTo>
                <a:lnTo>
                  <a:pt x="5829179" y="4132391"/>
                </a:lnTo>
                <a:lnTo>
                  <a:pt x="5789937" y="4180723"/>
                </a:lnTo>
                <a:lnTo>
                  <a:pt x="5750331" y="4228746"/>
                </a:lnTo>
                <a:lnTo>
                  <a:pt x="5710364" y="4276458"/>
                </a:lnTo>
                <a:lnTo>
                  <a:pt x="5670038" y="4323857"/>
                </a:lnTo>
                <a:lnTo>
                  <a:pt x="5629354" y="4370941"/>
                </a:lnTo>
                <a:lnTo>
                  <a:pt x="5588316" y="4417708"/>
                </a:lnTo>
                <a:lnTo>
                  <a:pt x="5546924" y="4464155"/>
                </a:lnTo>
                <a:lnTo>
                  <a:pt x="5505182" y="4510281"/>
                </a:lnTo>
                <a:lnTo>
                  <a:pt x="5463091" y="4556083"/>
                </a:lnTo>
                <a:lnTo>
                  <a:pt x="5420653" y="4601559"/>
                </a:lnTo>
                <a:lnTo>
                  <a:pt x="5377870" y="4646708"/>
                </a:lnTo>
                <a:lnTo>
                  <a:pt x="5334745" y="4691527"/>
                </a:lnTo>
                <a:lnTo>
                  <a:pt x="5291280" y="4736014"/>
                </a:lnTo>
                <a:lnTo>
                  <a:pt x="5247476" y="4780166"/>
                </a:lnTo>
                <a:lnTo>
                  <a:pt x="5203337" y="4823983"/>
                </a:lnTo>
                <a:lnTo>
                  <a:pt x="5158863" y="4867461"/>
                </a:lnTo>
                <a:lnTo>
                  <a:pt x="5114057" y="4910599"/>
                </a:lnTo>
                <a:lnTo>
                  <a:pt x="5068921" y="4953394"/>
                </a:lnTo>
                <a:lnTo>
                  <a:pt x="5023457" y="4995845"/>
                </a:lnTo>
                <a:lnTo>
                  <a:pt x="4977668" y="5037949"/>
                </a:lnTo>
                <a:lnTo>
                  <a:pt x="4931555" y="5079704"/>
                </a:lnTo>
                <a:lnTo>
                  <a:pt x="4885121" y="5121109"/>
                </a:lnTo>
                <a:lnTo>
                  <a:pt x="4838367" y="5162160"/>
                </a:lnTo>
                <a:lnTo>
                  <a:pt x="4791296" y="5202856"/>
                </a:lnTo>
                <a:lnTo>
                  <a:pt x="4743910" y="5243195"/>
                </a:lnTo>
                <a:lnTo>
                  <a:pt x="4696210" y="5283175"/>
                </a:lnTo>
                <a:lnTo>
                  <a:pt x="4648200" y="5322794"/>
                </a:lnTo>
                <a:lnTo>
                  <a:pt x="4599881" y="5362049"/>
                </a:lnTo>
                <a:lnTo>
                  <a:pt x="4551255" y="5400938"/>
                </a:lnTo>
                <a:lnTo>
                  <a:pt x="4502324" y="5439459"/>
                </a:lnTo>
                <a:lnTo>
                  <a:pt x="4453090" y="5477611"/>
                </a:lnTo>
                <a:lnTo>
                  <a:pt x="4403557" y="5515391"/>
                </a:lnTo>
                <a:lnTo>
                  <a:pt x="4353724" y="5552797"/>
                </a:lnTo>
                <a:lnTo>
                  <a:pt x="4303596" y="5589827"/>
                </a:lnTo>
                <a:lnTo>
                  <a:pt x="4253173" y="5626478"/>
                </a:lnTo>
                <a:lnTo>
                  <a:pt x="4202458" y="5662749"/>
                </a:lnTo>
                <a:lnTo>
                  <a:pt x="4151453" y="5698638"/>
                </a:lnTo>
                <a:lnTo>
                  <a:pt x="4100160" y="5734142"/>
                </a:lnTo>
                <a:lnTo>
                  <a:pt x="4048581" y="5769260"/>
                </a:lnTo>
                <a:lnTo>
                  <a:pt x="3996718" y="5803989"/>
                </a:lnTo>
                <a:lnTo>
                  <a:pt x="3944574" y="5838327"/>
                </a:lnTo>
                <a:lnTo>
                  <a:pt x="3892151" y="5872272"/>
                </a:lnTo>
                <a:lnTo>
                  <a:pt x="3839450" y="5905823"/>
                </a:lnTo>
                <a:lnTo>
                  <a:pt x="3786473" y="5938976"/>
                </a:lnTo>
                <a:lnTo>
                  <a:pt x="3733224" y="5971730"/>
                </a:lnTo>
                <a:lnTo>
                  <a:pt x="3679703" y="6004082"/>
                </a:lnTo>
                <a:lnTo>
                  <a:pt x="3625913" y="6036031"/>
                </a:lnTo>
                <a:lnTo>
                  <a:pt x="3571856" y="6067575"/>
                </a:lnTo>
                <a:lnTo>
                  <a:pt x="3517535" y="6098711"/>
                </a:lnTo>
                <a:lnTo>
                  <a:pt x="3462950" y="6129437"/>
                </a:lnTo>
                <a:lnTo>
                  <a:pt x="3408105" y="6159752"/>
                </a:lnTo>
                <a:lnTo>
                  <a:pt x="3353002" y="6189652"/>
                </a:lnTo>
                <a:lnTo>
                  <a:pt x="3297642" y="6219137"/>
                </a:lnTo>
                <a:lnTo>
                  <a:pt x="3186161" y="6276849"/>
                </a:lnTo>
                <a:lnTo>
                  <a:pt x="3073680" y="6332872"/>
                </a:lnTo>
                <a:lnTo>
                  <a:pt x="2960214" y="6387189"/>
                </a:lnTo>
                <a:lnTo>
                  <a:pt x="2845782" y="6439783"/>
                </a:lnTo>
                <a:lnTo>
                  <a:pt x="2730400" y="6490638"/>
                </a:lnTo>
                <a:lnTo>
                  <a:pt x="2614084" y="6539735"/>
                </a:lnTo>
                <a:lnTo>
                  <a:pt x="2496851" y="6587060"/>
                </a:lnTo>
                <a:lnTo>
                  <a:pt x="2378718" y="6632594"/>
                </a:lnTo>
                <a:lnTo>
                  <a:pt x="2259703" y="6676321"/>
                </a:lnTo>
                <a:lnTo>
                  <a:pt x="2139821" y="6718225"/>
                </a:lnTo>
                <a:lnTo>
                  <a:pt x="2019090" y="6758288"/>
                </a:lnTo>
                <a:lnTo>
                  <a:pt x="1897525" y="6796493"/>
                </a:lnTo>
                <a:lnTo>
                  <a:pt x="1775145" y="6832824"/>
                </a:lnTo>
                <a:lnTo>
                  <a:pt x="1651966" y="6867265"/>
                </a:lnTo>
                <a:lnTo>
                  <a:pt x="1528005" y="6899797"/>
                </a:lnTo>
                <a:lnTo>
                  <a:pt x="1403278" y="6930405"/>
                </a:lnTo>
                <a:lnTo>
                  <a:pt x="1277802" y="6959071"/>
                </a:lnTo>
                <a:lnTo>
                  <a:pt x="1151594" y="6985779"/>
                </a:lnTo>
                <a:lnTo>
                  <a:pt x="1024671" y="7010512"/>
                </a:lnTo>
                <a:lnTo>
                  <a:pt x="897049" y="7033253"/>
                </a:lnTo>
                <a:lnTo>
                  <a:pt x="768746" y="7053986"/>
                </a:lnTo>
                <a:lnTo>
                  <a:pt x="639778" y="7072693"/>
                </a:lnTo>
                <a:lnTo>
                  <a:pt x="510162" y="7089358"/>
                </a:lnTo>
                <a:lnTo>
                  <a:pt x="379915" y="7103963"/>
                </a:lnTo>
                <a:lnTo>
                  <a:pt x="249053" y="7116493"/>
                </a:lnTo>
                <a:lnTo>
                  <a:pt x="117594" y="7126930"/>
                </a:lnTo>
                <a:lnTo>
                  <a:pt x="0" y="7134405"/>
                </a:lnTo>
                <a:lnTo>
                  <a:pt x="7560715" y="7134405"/>
                </a:lnTo>
                <a:lnTo>
                  <a:pt x="7560715" y="0"/>
                </a:lnTo>
                <a:close/>
              </a:path>
            </a:pathLst>
          </a:custGeom>
          <a:solidFill>
            <a:schemeClr val="accent3"/>
          </a:solidFill>
        </p:spPr>
        <p:txBody>
          <a:bodyPr wrap="square" lIns="0" tIns="0" rIns="0" bIns="0" rtlCol="0"/>
          <a:lstStyle/>
          <a:p>
            <a:endParaRPr/>
          </a:p>
        </p:txBody>
      </p:sp>
      <p:sp>
        <p:nvSpPr>
          <p:cNvPr id="2" name="Date Placeholder 3">
            <a:extLst>
              <a:ext uri="{FF2B5EF4-FFF2-40B4-BE49-F238E27FC236}">
                <a16:creationId xmlns:a16="http://schemas.microsoft.com/office/drawing/2014/main" id="{C8E6FD43-5BDF-298A-13E7-E6B86E46279E}"/>
              </a:ext>
            </a:extLst>
          </p:cNvPr>
          <p:cNvSpPr>
            <a:spLocks noGrp="1"/>
          </p:cNvSpPr>
          <p:nvPr>
            <p:ph type="dt" sz="half" idx="2"/>
          </p:nvPr>
        </p:nvSpPr>
        <p:spPr>
          <a:xfrm>
            <a:off x="7401015" y="6542722"/>
            <a:ext cx="2743200" cy="123050"/>
          </a:xfrm>
          <a:prstGeom prst="rect">
            <a:avLst/>
          </a:prstGeom>
        </p:spPr>
        <p:txBody>
          <a:bodyPr vert="horz" lIns="0" tIns="0" rIns="0" bIns="0" rtlCol="0" anchor="ctr">
            <a:noAutofit/>
          </a:bodyPr>
          <a:lstStyle>
            <a:lvl1pPr algn="l">
              <a:defRPr sz="1000" b="0" i="0">
                <a:solidFill>
                  <a:schemeClr val="tx1"/>
                </a:solidFill>
                <a:latin typeface="Poppins" pitchFamily="2" charset="77"/>
              </a:defRPr>
            </a:lvl1pPr>
          </a:lstStyle>
          <a:p>
            <a:fld id="{BD027D24-124C-4F49-82A0-9C5222E75C66}" type="datetimeFigureOut">
              <a:rPr lang="en-US" smtClean="0"/>
              <a:pPr/>
              <a:t>1/9/2024</a:t>
            </a:fld>
            <a:endParaRPr lang="en-US"/>
          </a:p>
        </p:txBody>
      </p:sp>
      <p:sp>
        <p:nvSpPr>
          <p:cNvPr id="3" name="Footer Placeholder 4">
            <a:extLst>
              <a:ext uri="{FF2B5EF4-FFF2-40B4-BE49-F238E27FC236}">
                <a16:creationId xmlns:a16="http://schemas.microsoft.com/office/drawing/2014/main" id="{24210A59-948B-51F8-51FD-E1FE685DA803}"/>
              </a:ext>
            </a:extLst>
          </p:cNvPr>
          <p:cNvSpPr>
            <a:spLocks noGrp="1"/>
          </p:cNvSpPr>
          <p:nvPr>
            <p:ph type="ftr" sz="quarter" idx="3"/>
          </p:nvPr>
        </p:nvSpPr>
        <p:spPr>
          <a:xfrm>
            <a:off x="1824565" y="6542722"/>
            <a:ext cx="4114800" cy="123050"/>
          </a:xfrm>
          <a:prstGeom prst="rect">
            <a:avLst/>
          </a:prstGeom>
        </p:spPr>
        <p:txBody>
          <a:bodyPr vert="horz" lIns="0" tIns="0" rIns="0" bIns="0" rtlCol="0" anchor="ctr">
            <a:noAutofit/>
          </a:bodyPr>
          <a:lstStyle>
            <a:lvl1pPr algn="ctr">
              <a:defRPr sz="1000" b="0" i="0">
                <a:solidFill>
                  <a:schemeClr val="tx1"/>
                </a:solidFill>
                <a:latin typeface="Poppins" pitchFamily="2" charset="77"/>
              </a:defRPr>
            </a:lvl1pPr>
          </a:lstStyle>
          <a:p>
            <a:endParaRPr lang="en-US"/>
          </a:p>
        </p:txBody>
      </p:sp>
      <p:sp>
        <p:nvSpPr>
          <p:cNvPr id="4" name="Slide Number Placeholder 5">
            <a:extLst>
              <a:ext uri="{FF2B5EF4-FFF2-40B4-BE49-F238E27FC236}">
                <a16:creationId xmlns:a16="http://schemas.microsoft.com/office/drawing/2014/main" id="{112A672A-403E-0582-A371-346568FCB3AE}"/>
              </a:ext>
            </a:extLst>
          </p:cNvPr>
          <p:cNvSpPr>
            <a:spLocks noGrp="1"/>
          </p:cNvSpPr>
          <p:nvPr>
            <p:ph type="sldNum" sz="quarter" idx="4"/>
          </p:nvPr>
        </p:nvSpPr>
        <p:spPr>
          <a:xfrm>
            <a:off x="12643" y="6544267"/>
            <a:ext cx="322724" cy="121505"/>
          </a:xfrm>
          <a:prstGeom prst="rect">
            <a:avLst/>
          </a:prstGeom>
        </p:spPr>
        <p:txBody>
          <a:bodyPr vert="horz" wrap="none" lIns="0" tIns="0" rIns="0" bIns="0" rtlCol="0" anchor="ctr">
            <a:noAutofit/>
          </a:bodyPr>
          <a:lstStyle>
            <a:lvl1pPr algn="r">
              <a:defRPr sz="1000" b="0" i="0">
                <a:solidFill>
                  <a:schemeClr val="tx1"/>
                </a:solidFill>
                <a:latin typeface="Poppins" pitchFamily="2" charset="77"/>
              </a:defRPr>
            </a:lvl1pPr>
          </a:lstStyle>
          <a:p>
            <a:fld id="{A80BE5A4-50FC-9C48-ABA9-0EF2240C066B}" type="slidenum">
              <a:rPr lang="en-US" smtClean="0"/>
              <a:pPr/>
              <a:t>‹#›</a:t>
            </a:fld>
            <a:endParaRPr lang="en-US"/>
          </a:p>
        </p:txBody>
      </p:sp>
    </p:spTree>
    <p:extLst>
      <p:ext uri="{BB962C8B-B14F-4D97-AF65-F5344CB8AC3E}">
        <p14:creationId xmlns:p14="http://schemas.microsoft.com/office/powerpoint/2010/main" val="1566957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9A71C-3738-48C9-3022-098F7EC01E8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91E197-0CE3-275F-FDE6-173072D9D7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3FD960-7F78-6890-7B89-5AAEA5F363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FDB4EBF-599B-69C7-C0DF-BAB2478801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0B282A-367A-1663-8AFB-2665EDE904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E1365FC-C3C8-4846-33F1-1993F1AB8BFA}"/>
              </a:ext>
            </a:extLst>
          </p:cNvPr>
          <p:cNvSpPr>
            <a:spLocks noGrp="1"/>
          </p:cNvSpPr>
          <p:nvPr>
            <p:ph type="dt" sz="half" idx="10"/>
          </p:nvPr>
        </p:nvSpPr>
        <p:spPr/>
        <p:txBody>
          <a:bodyPr/>
          <a:lstStyle/>
          <a:p>
            <a:fld id="{5B11F16B-0FC7-46DE-A69A-1BD4CC428B6E}" type="datetimeFigureOut">
              <a:rPr lang="en-GB" smtClean="0"/>
              <a:t>09/01/2024</a:t>
            </a:fld>
            <a:endParaRPr lang="en-GB"/>
          </a:p>
        </p:txBody>
      </p:sp>
      <p:sp>
        <p:nvSpPr>
          <p:cNvPr id="8" name="Footer Placeholder 7">
            <a:extLst>
              <a:ext uri="{FF2B5EF4-FFF2-40B4-BE49-F238E27FC236}">
                <a16:creationId xmlns:a16="http://schemas.microsoft.com/office/drawing/2014/main" id="{1D9D43C9-8CB6-E4EC-407C-D097F5EF158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A7036EF-B322-7104-37E8-C1DAE14EB1DD}"/>
              </a:ext>
            </a:extLst>
          </p:cNvPr>
          <p:cNvSpPr>
            <a:spLocks noGrp="1"/>
          </p:cNvSpPr>
          <p:nvPr>
            <p:ph type="sldNum" sz="quarter" idx="12"/>
          </p:nvPr>
        </p:nvSpPr>
        <p:spPr/>
        <p:txBody>
          <a:bodyPr/>
          <a:lstStyle/>
          <a:p>
            <a:fld id="{B227431E-7134-4936-84A4-74AAA056B5E7}" type="slidenum">
              <a:rPr lang="en-GB" smtClean="0"/>
              <a:t>‹#›</a:t>
            </a:fld>
            <a:endParaRPr lang="en-GB"/>
          </a:p>
        </p:txBody>
      </p:sp>
    </p:spTree>
    <p:extLst>
      <p:ext uri="{BB962C8B-B14F-4D97-AF65-F5344CB8AC3E}">
        <p14:creationId xmlns:p14="http://schemas.microsoft.com/office/powerpoint/2010/main" val="26964775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ull Bleed Picture + Turquoise Curv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376D53A-0C29-75DE-DF37-A5E53C682A69}"/>
              </a:ext>
            </a:extLst>
          </p:cNvPr>
          <p:cNvSpPr>
            <a:spLocks noGrp="1"/>
          </p:cNvSpPr>
          <p:nvPr>
            <p:ph type="pic" sz="quarter" idx="10"/>
          </p:nvPr>
        </p:nvSpPr>
        <p:spPr>
          <a:xfrm>
            <a:off x="0" y="0"/>
            <a:ext cx="12192000" cy="6858000"/>
          </a:xfrm>
          <a:custGeom>
            <a:avLst/>
            <a:gdLst>
              <a:gd name="connsiteX0" fmla="*/ 12191863 w 12192000"/>
              <a:gd name="connsiteY0" fmla="*/ 2584938 h 6858000"/>
              <a:gd name="connsiteX1" fmla="*/ 12188940 w 12192000"/>
              <a:gd name="connsiteY1" fmla="*/ 2610093 h 6858000"/>
              <a:gd name="connsiteX2" fmla="*/ 12184106 w 12192000"/>
              <a:gd name="connsiteY2" fmla="*/ 2648957 h 6858000"/>
              <a:gd name="connsiteX3" fmla="*/ 12178964 w 12192000"/>
              <a:gd name="connsiteY3" fmla="*/ 2687725 h 6858000"/>
              <a:gd name="connsiteX4" fmla="*/ 12173518 w 12192000"/>
              <a:gd name="connsiteY4" fmla="*/ 2726397 h 6858000"/>
              <a:gd name="connsiteX5" fmla="*/ 12167766 w 12192000"/>
              <a:gd name="connsiteY5" fmla="*/ 2764970 h 6858000"/>
              <a:gd name="connsiteX6" fmla="*/ 12161712 w 12192000"/>
              <a:gd name="connsiteY6" fmla="*/ 2803444 h 6858000"/>
              <a:gd name="connsiteX7" fmla="*/ 12155354 w 12192000"/>
              <a:gd name="connsiteY7" fmla="*/ 2841816 h 6858000"/>
              <a:gd name="connsiteX8" fmla="*/ 12148698 w 12192000"/>
              <a:gd name="connsiteY8" fmla="*/ 2880088 h 6858000"/>
              <a:gd name="connsiteX9" fmla="*/ 12141741 w 12192000"/>
              <a:gd name="connsiteY9" fmla="*/ 2918256 h 6858000"/>
              <a:gd name="connsiteX10" fmla="*/ 12134486 w 12192000"/>
              <a:gd name="connsiteY10" fmla="*/ 2956319 h 6858000"/>
              <a:gd name="connsiteX11" fmla="*/ 12126935 w 12192000"/>
              <a:gd name="connsiteY11" fmla="*/ 2994276 h 6858000"/>
              <a:gd name="connsiteX12" fmla="*/ 12119088 w 12192000"/>
              <a:gd name="connsiteY12" fmla="*/ 3032127 h 6858000"/>
              <a:gd name="connsiteX13" fmla="*/ 12110946 w 12192000"/>
              <a:gd name="connsiteY13" fmla="*/ 3069870 h 6858000"/>
              <a:gd name="connsiteX14" fmla="*/ 12102512 w 12192000"/>
              <a:gd name="connsiteY14" fmla="*/ 3107503 h 6858000"/>
              <a:gd name="connsiteX15" fmla="*/ 12093786 w 12192000"/>
              <a:gd name="connsiteY15" fmla="*/ 3145025 h 6858000"/>
              <a:gd name="connsiteX16" fmla="*/ 12084769 w 12192000"/>
              <a:gd name="connsiteY16" fmla="*/ 3182435 h 6858000"/>
              <a:gd name="connsiteX17" fmla="*/ 12075463 w 12192000"/>
              <a:gd name="connsiteY17" fmla="*/ 3219732 h 6858000"/>
              <a:gd name="connsiteX18" fmla="*/ 12065869 w 12192000"/>
              <a:gd name="connsiteY18" fmla="*/ 3256915 h 6858000"/>
              <a:gd name="connsiteX19" fmla="*/ 12055988 w 12192000"/>
              <a:gd name="connsiteY19" fmla="*/ 3293982 h 6858000"/>
              <a:gd name="connsiteX20" fmla="*/ 12045821 w 12192000"/>
              <a:gd name="connsiteY20" fmla="*/ 3330931 h 6858000"/>
              <a:gd name="connsiteX21" fmla="*/ 12035370 w 12192000"/>
              <a:gd name="connsiteY21" fmla="*/ 3367762 h 6858000"/>
              <a:gd name="connsiteX22" fmla="*/ 12024636 w 12192000"/>
              <a:gd name="connsiteY22" fmla="*/ 3404475 h 6858000"/>
              <a:gd name="connsiteX23" fmla="*/ 12013620 w 12192000"/>
              <a:gd name="connsiteY23" fmla="*/ 3441065 h 6858000"/>
              <a:gd name="connsiteX24" fmla="*/ 12002324 w 12192000"/>
              <a:gd name="connsiteY24" fmla="*/ 3477534 h 6858000"/>
              <a:gd name="connsiteX25" fmla="*/ 11990749 w 12192000"/>
              <a:gd name="connsiteY25" fmla="*/ 3513880 h 6858000"/>
              <a:gd name="connsiteX26" fmla="*/ 11978896 w 12192000"/>
              <a:gd name="connsiteY26" fmla="*/ 3550101 h 6858000"/>
              <a:gd name="connsiteX27" fmla="*/ 11966766 w 12192000"/>
              <a:gd name="connsiteY27" fmla="*/ 3586196 h 6858000"/>
              <a:gd name="connsiteX28" fmla="*/ 11954359 w 12192000"/>
              <a:gd name="connsiteY28" fmla="*/ 3622164 h 6858000"/>
              <a:gd name="connsiteX29" fmla="*/ 11941679 w 12192000"/>
              <a:gd name="connsiteY29" fmla="*/ 3658004 h 6858000"/>
              <a:gd name="connsiteX30" fmla="*/ 11928726 w 12192000"/>
              <a:gd name="connsiteY30" fmla="*/ 3693714 h 6858000"/>
              <a:gd name="connsiteX31" fmla="*/ 11915502 w 12192000"/>
              <a:gd name="connsiteY31" fmla="*/ 3729293 h 6858000"/>
              <a:gd name="connsiteX32" fmla="*/ 11902006 w 12192000"/>
              <a:gd name="connsiteY32" fmla="*/ 3764740 h 6858000"/>
              <a:gd name="connsiteX33" fmla="*/ 11888242 w 12192000"/>
              <a:gd name="connsiteY33" fmla="*/ 3800054 h 6858000"/>
              <a:gd name="connsiteX34" fmla="*/ 11874210 w 12192000"/>
              <a:gd name="connsiteY34" fmla="*/ 3835233 h 6858000"/>
              <a:gd name="connsiteX35" fmla="*/ 11859911 w 12192000"/>
              <a:gd name="connsiteY35" fmla="*/ 3870276 h 6858000"/>
              <a:gd name="connsiteX36" fmla="*/ 11845346 w 12192000"/>
              <a:gd name="connsiteY36" fmla="*/ 3905182 h 6858000"/>
              <a:gd name="connsiteX37" fmla="*/ 11830518 w 12192000"/>
              <a:gd name="connsiteY37" fmla="*/ 3939950 h 6858000"/>
              <a:gd name="connsiteX38" fmla="*/ 11815426 w 12192000"/>
              <a:gd name="connsiteY38" fmla="*/ 3974577 h 6858000"/>
              <a:gd name="connsiteX39" fmla="*/ 11800073 w 12192000"/>
              <a:gd name="connsiteY39" fmla="*/ 4009064 h 6858000"/>
              <a:gd name="connsiteX40" fmla="*/ 11784460 w 12192000"/>
              <a:gd name="connsiteY40" fmla="*/ 4043409 h 6858000"/>
              <a:gd name="connsiteX41" fmla="*/ 11768586 w 12192000"/>
              <a:gd name="connsiteY41" fmla="*/ 4077610 h 6858000"/>
              <a:gd name="connsiteX42" fmla="*/ 11752456 w 12192000"/>
              <a:gd name="connsiteY42" fmla="*/ 4111667 h 6858000"/>
              <a:gd name="connsiteX43" fmla="*/ 11736069 w 12192000"/>
              <a:gd name="connsiteY43" fmla="*/ 4145577 h 6858000"/>
              <a:gd name="connsiteX44" fmla="*/ 11719426 w 12192000"/>
              <a:gd name="connsiteY44" fmla="*/ 4179340 h 6858000"/>
              <a:gd name="connsiteX45" fmla="*/ 11702529 w 12192000"/>
              <a:gd name="connsiteY45" fmla="*/ 4212955 h 6858000"/>
              <a:gd name="connsiteX46" fmla="*/ 11685380 w 12192000"/>
              <a:gd name="connsiteY46" fmla="*/ 4246420 h 6858000"/>
              <a:gd name="connsiteX47" fmla="*/ 11667978 w 12192000"/>
              <a:gd name="connsiteY47" fmla="*/ 4279734 h 6858000"/>
              <a:gd name="connsiteX48" fmla="*/ 11650326 w 12192000"/>
              <a:gd name="connsiteY48" fmla="*/ 4312896 h 6858000"/>
              <a:gd name="connsiteX49" fmla="*/ 11632426 w 12192000"/>
              <a:gd name="connsiteY49" fmla="*/ 4345904 h 6858000"/>
              <a:gd name="connsiteX50" fmla="*/ 11614277 w 12192000"/>
              <a:gd name="connsiteY50" fmla="*/ 4378757 h 6858000"/>
              <a:gd name="connsiteX51" fmla="*/ 11595882 w 12192000"/>
              <a:gd name="connsiteY51" fmla="*/ 4411455 h 6858000"/>
              <a:gd name="connsiteX52" fmla="*/ 11577242 w 12192000"/>
              <a:gd name="connsiteY52" fmla="*/ 4443995 h 6858000"/>
              <a:gd name="connsiteX53" fmla="*/ 11558356 w 12192000"/>
              <a:gd name="connsiteY53" fmla="*/ 4476376 h 6858000"/>
              <a:gd name="connsiteX54" fmla="*/ 11539230 w 12192000"/>
              <a:gd name="connsiteY54" fmla="*/ 4508598 h 6858000"/>
              <a:gd name="connsiteX55" fmla="*/ 11519860 w 12192000"/>
              <a:gd name="connsiteY55" fmla="*/ 4540658 h 6858000"/>
              <a:gd name="connsiteX56" fmla="*/ 11500252 w 12192000"/>
              <a:gd name="connsiteY56" fmla="*/ 4572557 h 6858000"/>
              <a:gd name="connsiteX57" fmla="*/ 11480403 w 12192000"/>
              <a:gd name="connsiteY57" fmla="*/ 4604291 h 6858000"/>
              <a:gd name="connsiteX58" fmla="*/ 11460317 w 12192000"/>
              <a:gd name="connsiteY58" fmla="*/ 4635861 h 6858000"/>
              <a:gd name="connsiteX59" fmla="*/ 11439994 w 12192000"/>
              <a:gd name="connsiteY59" fmla="*/ 4667265 h 6858000"/>
              <a:gd name="connsiteX60" fmla="*/ 11419436 w 12192000"/>
              <a:gd name="connsiteY60" fmla="*/ 4698501 h 6858000"/>
              <a:gd name="connsiteX61" fmla="*/ 11398644 w 12192000"/>
              <a:gd name="connsiteY61" fmla="*/ 4729569 h 6858000"/>
              <a:gd name="connsiteX62" fmla="*/ 11377620 w 12192000"/>
              <a:gd name="connsiteY62" fmla="*/ 4760467 h 6858000"/>
              <a:gd name="connsiteX63" fmla="*/ 11356364 w 12192000"/>
              <a:gd name="connsiteY63" fmla="*/ 4791193 h 6858000"/>
              <a:gd name="connsiteX64" fmla="*/ 11334877 w 12192000"/>
              <a:gd name="connsiteY64" fmla="*/ 4821747 h 6858000"/>
              <a:gd name="connsiteX65" fmla="*/ 11313161 w 12192000"/>
              <a:gd name="connsiteY65" fmla="*/ 4852128 h 6858000"/>
              <a:gd name="connsiteX66" fmla="*/ 11291218 w 12192000"/>
              <a:gd name="connsiteY66" fmla="*/ 4882334 h 6858000"/>
              <a:gd name="connsiteX67" fmla="*/ 11269049 w 12192000"/>
              <a:gd name="connsiteY67" fmla="*/ 4912363 h 6858000"/>
              <a:gd name="connsiteX68" fmla="*/ 11246654 w 12192000"/>
              <a:gd name="connsiteY68" fmla="*/ 4942215 h 6858000"/>
              <a:gd name="connsiteX69" fmla="*/ 11224035 w 12192000"/>
              <a:gd name="connsiteY69" fmla="*/ 4971888 h 6858000"/>
              <a:gd name="connsiteX70" fmla="*/ 11201193 w 12192000"/>
              <a:gd name="connsiteY70" fmla="*/ 5001382 h 6858000"/>
              <a:gd name="connsiteX71" fmla="*/ 11178130 w 12192000"/>
              <a:gd name="connsiteY71" fmla="*/ 5030694 h 6858000"/>
              <a:gd name="connsiteX72" fmla="*/ 11154847 w 12192000"/>
              <a:gd name="connsiteY72" fmla="*/ 5059824 h 6858000"/>
              <a:gd name="connsiteX73" fmla="*/ 11131345 w 12192000"/>
              <a:gd name="connsiteY73" fmla="*/ 5088770 h 6858000"/>
              <a:gd name="connsiteX74" fmla="*/ 11107625 w 12192000"/>
              <a:gd name="connsiteY74" fmla="*/ 5117531 h 6858000"/>
              <a:gd name="connsiteX75" fmla="*/ 11083689 w 12192000"/>
              <a:gd name="connsiteY75" fmla="*/ 5146106 h 6858000"/>
              <a:gd name="connsiteX76" fmla="*/ 11059538 w 12192000"/>
              <a:gd name="connsiteY76" fmla="*/ 5174493 h 6858000"/>
              <a:gd name="connsiteX77" fmla="*/ 11035172 w 12192000"/>
              <a:gd name="connsiteY77" fmla="*/ 5202692 h 6858000"/>
              <a:gd name="connsiteX78" fmla="*/ 11010594 w 12192000"/>
              <a:gd name="connsiteY78" fmla="*/ 5230700 h 6858000"/>
              <a:gd name="connsiteX79" fmla="*/ 10985804 w 12192000"/>
              <a:gd name="connsiteY79" fmla="*/ 5258517 h 6858000"/>
              <a:gd name="connsiteX80" fmla="*/ 10960805 w 12192000"/>
              <a:gd name="connsiteY80" fmla="*/ 5286142 h 6858000"/>
              <a:gd name="connsiteX81" fmla="*/ 10935597 w 12192000"/>
              <a:gd name="connsiteY81" fmla="*/ 5313573 h 6858000"/>
              <a:gd name="connsiteX82" fmla="*/ 10910181 w 12192000"/>
              <a:gd name="connsiteY82" fmla="*/ 5340809 h 6858000"/>
              <a:gd name="connsiteX83" fmla="*/ 10884558 w 12192000"/>
              <a:gd name="connsiteY83" fmla="*/ 5367848 h 6858000"/>
              <a:gd name="connsiteX84" fmla="*/ 10858731 w 12192000"/>
              <a:gd name="connsiteY84" fmla="*/ 5394690 h 6858000"/>
              <a:gd name="connsiteX85" fmla="*/ 10832700 w 12192000"/>
              <a:gd name="connsiteY85" fmla="*/ 5421334 h 6858000"/>
              <a:gd name="connsiteX86" fmla="*/ 10806465 w 12192000"/>
              <a:gd name="connsiteY86" fmla="*/ 5447776 h 6858000"/>
              <a:gd name="connsiteX87" fmla="*/ 10780030 w 12192000"/>
              <a:gd name="connsiteY87" fmla="*/ 5474018 h 6858000"/>
              <a:gd name="connsiteX88" fmla="*/ 10753395 w 12192000"/>
              <a:gd name="connsiteY88" fmla="*/ 5500057 h 6858000"/>
              <a:gd name="connsiteX89" fmla="*/ 10726561 w 12192000"/>
              <a:gd name="connsiteY89" fmla="*/ 5525892 h 6858000"/>
              <a:gd name="connsiteX90" fmla="*/ 10699529 w 12192000"/>
              <a:gd name="connsiteY90" fmla="*/ 5551522 h 6858000"/>
              <a:gd name="connsiteX91" fmla="*/ 10672300 w 12192000"/>
              <a:gd name="connsiteY91" fmla="*/ 5576946 h 6858000"/>
              <a:gd name="connsiteX92" fmla="*/ 10644878 w 12192000"/>
              <a:gd name="connsiteY92" fmla="*/ 5602162 h 6858000"/>
              <a:gd name="connsiteX93" fmla="*/ 10617260 w 12192000"/>
              <a:gd name="connsiteY93" fmla="*/ 5627169 h 6858000"/>
              <a:gd name="connsiteX94" fmla="*/ 10589451 w 12192000"/>
              <a:gd name="connsiteY94" fmla="*/ 5651967 h 6858000"/>
              <a:gd name="connsiteX95" fmla="*/ 10561450 w 12192000"/>
              <a:gd name="connsiteY95" fmla="*/ 5676552 h 6858000"/>
              <a:gd name="connsiteX96" fmla="*/ 10533260 w 12192000"/>
              <a:gd name="connsiteY96" fmla="*/ 5700925 h 6858000"/>
              <a:gd name="connsiteX97" fmla="*/ 10504880 w 12192000"/>
              <a:gd name="connsiteY97" fmla="*/ 5725084 h 6858000"/>
              <a:gd name="connsiteX98" fmla="*/ 10476312 w 12192000"/>
              <a:gd name="connsiteY98" fmla="*/ 5749028 h 6858000"/>
              <a:gd name="connsiteX99" fmla="*/ 10447559 w 12192000"/>
              <a:gd name="connsiteY99" fmla="*/ 5772756 h 6858000"/>
              <a:gd name="connsiteX100" fmla="*/ 10418621 w 12192000"/>
              <a:gd name="connsiteY100" fmla="*/ 5796265 h 6858000"/>
              <a:gd name="connsiteX101" fmla="*/ 10389499 w 12192000"/>
              <a:gd name="connsiteY101" fmla="*/ 5819556 h 6858000"/>
              <a:gd name="connsiteX102" fmla="*/ 10360194 w 12192000"/>
              <a:gd name="connsiteY102" fmla="*/ 5842626 h 6858000"/>
              <a:gd name="connsiteX103" fmla="*/ 10330708 w 12192000"/>
              <a:gd name="connsiteY103" fmla="*/ 5865475 h 6858000"/>
              <a:gd name="connsiteX104" fmla="*/ 10301043 w 12192000"/>
              <a:gd name="connsiteY104" fmla="*/ 5888102 h 6858000"/>
              <a:gd name="connsiteX105" fmla="*/ 10271198 w 12192000"/>
              <a:gd name="connsiteY105" fmla="*/ 5910504 h 6858000"/>
              <a:gd name="connsiteX106" fmla="*/ 10241176 w 12192000"/>
              <a:gd name="connsiteY106" fmla="*/ 5932682 h 6858000"/>
              <a:gd name="connsiteX107" fmla="*/ 10210978 w 12192000"/>
              <a:gd name="connsiteY107" fmla="*/ 5954632 h 6858000"/>
              <a:gd name="connsiteX108" fmla="*/ 10180605 w 12192000"/>
              <a:gd name="connsiteY108" fmla="*/ 5976354 h 6858000"/>
              <a:gd name="connsiteX109" fmla="*/ 10150058 w 12192000"/>
              <a:gd name="connsiteY109" fmla="*/ 5997848 h 6858000"/>
              <a:gd name="connsiteX110" fmla="*/ 10119338 w 12192000"/>
              <a:gd name="connsiteY110" fmla="*/ 6019112 h 6858000"/>
              <a:gd name="connsiteX111" fmla="*/ 10088448 w 12192000"/>
              <a:gd name="connsiteY111" fmla="*/ 6040144 h 6858000"/>
              <a:gd name="connsiteX112" fmla="*/ 10057387 w 12192000"/>
              <a:gd name="connsiteY112" fmla="*/ 6060943 h 6858000"/>
              <a:gd name="connsiteX113" fmla="*/ 10026158 w 12192000"/>
              <a:gd name="connsiteY113" fmla="*/ 6081508 h 6858000"/>
              <a:gd name="connsiteX114" fmla="*/ 9994762 w 12192000"/>
              <a:gd name="connsiteY114" fmla="*/ 6101838 h 6858000"/>
              <a:gd name="connsiteX115" fmla="*/ 9963200 w 12192000"/>
              <a:gd name="connsiteY115" fmla="*/ 6121931 h 6858000"/>
              <a:gd name="connsiteX116" fmla="*/ 9931472 w 12192000"/>
              <a:gd name="connsiteY116" fmla="*/ 6141787 h 6858000"/>
              <a:gd name="connsiteX117" fmla="*/ 9899581 w 12192000"/>
              <a:gd name="connsiteY117" fmla="*/ 6161403 h 6858000"/>
              <a:gd name="connsiteX118" fmla="*/ 9867527 w 12192000"/>
              <a:gd name="connsiteY118" fmla="*/ 6180779 h 6858000"/>
              <a:gd name="connsiteX119" fmla="*/ 9835312 w 12192000"/>
              <a:gd name="connsiteY119" fmla="*/ 6199913 h 6858000"/>
              <a:gd name="connsiteX120" fmla="*/ 9802938 w 12192000"/>
              <a:gd name="connsiteY120" fmla="*/ 6218804 h 6858000"/>
              <a:gd name="connsiteX121" fmla="*/ 9770405 w 12192000"/>
              <a:gd name="connsiteY121" fmla="*/ 6237452 h 6858000"/>
              <a:gd name="connsiteX122" fmla="*/ 9737714 w 12192000"/>
              <a:gd name="connsiteY122" fmla="*/ 6255854 h 6858000"/>
              <a:gd name="connsiteX123" fmla="*/ 9704867 w 12192000"/>
              <a:gd name="connsiteY123" fmla="*/ 6274009 h 6858000"/>
              <a:gd name="connsiteX124" fmla="*/ 9671866 w 12192000"/>
              <a:gd name="connsiteY124" fmla="*/ 6291916 h 6858000"/>
              <a:gd name="connsiteX125" fmla="*/ 9638711 w 12192000"/>
              <a:gd name="connsiteY125" fmla="*/ 6309575 h 6858000"/>
              <a:gd name="connsiteX126" fmla="*/ 9571945 w 12192000"/>
              <a:gd name="connsiteY126" fmla="*/ 6344139 h 6858000"/>
              <a:gd name="connsiteX127" fmla="*/ 9504580 w 12192000"/>
              <a:gd name="connsiteY127" fmla="*/ 6377691 h 6858000"/>
              <a:gd name="connsiteX128" fmla="*/ 9436626 w 12192000"/>
              <a:gd name="connsiteY128" fmla="*/ 6410221 h 6858000"/>
              <a:gd name="connsiteX129" fmla="*/ 9368092 w 12192000"/>
              <a:gd name="connsiteY129" fmla="*/ 6441720 h 6858000"/>
              <a:gd name="connsiteX130" fmla="*/ 9298990 w 12192000"/>
              <a:gd name="connsiteY130" fmla="*/ 6472177 h 6858000"/>
              <a:gd name="connsiteX131" fmla="*/ 9229328 w 12192000"/>
              <a:gd name="connsiteY131" fmla="*/ 6501581 h 6858000"/>
              <a:gd name="connsiteX132" fmla="*/ 9159118 w 12192000"/>
              <a:gd name="connsiteY132" fmla="*/ 6529924 h 6858000"/>
              <a:gd name="connsiteX133" fmla="*/ 9088368 w 12192000"/>
              <a:gd name="connsiteY133" fmla="*/ 6557194 h 6858000"/>
              <a:gd name="connsiteX134" fmla="*/ 9017090 w 12192000"/>
              <a:gd name="connsiteY134" fmla="*/ 6583382 h 6858000"/>
              <a:gd name="connsiteX135" fmla="*/ 8945293 w 12192000"/>
              <a:gd name="connsiteY135" fmla="*/ 6608478 h 6858000"/>
              <a:gd name="connsiteX136" fmla="*/ 8872987 w 12192000"/>
              <a:gd name="connsiteY136" fmla="*/ 6632472 h 6858000"/>
              <a:gd name="connsiteX137" fmla="*/ 8800182 w 12192000"/>
              <a:gd name="connsiteY137" fmla="*/ 6655353 h 6858000"/>
              <a:gd name="connsiteX138" fmla="*/ 8726888 w 12192000"/>
              <a:gd name="connsiteY138" fmla="*/ 6677112 h 6858000"/>
              <a:gd name="connsiteX139" fmla="*/ 8653116 w 12192000"/>
              <a:gd name="connsiteY139" fmla="*/ 6697738 h 6858000"/>
              <a:gd name="connsiteX140" fmla="*/ 8578876 w 12192000"/>
              <a:gd name="connsiteY140" fmla="*/ 6717222 h 6858000"/>
              <a:gd name="connsiteX141" fmla="*/ 8504177 w 12192000"/>
              <a:gd name="connsiteY141" fmla="*/ 6735553 h 6858000"/>
              <a:gd name="connsiteX142" fmla="*/ 8429030 w 12192000"/>
              <a:gd name="connsiteY142" fmla="*/ 6752721 h 6858000"/>
              <a:gd name="connsiteX143" fmla="*/ 8353444 w 12192000"/>
              <a:gd name="connsiteY143" fmla="*/ 6768716 h 6858000"/>
              <a:gd name="connsiteX144" fmla="*/ 8277430 w 12192000"/>
              <a:gd name="connsiteY144" fmla="*/ 6783529 h 6858000"/>
              <a:gd name="connsiteX145" fmla="*/ 8200997 w 12192000"/>
              <a:gd name="connsiteY145" fmla="*/ 6797148 h 6858000"/>
              <a:gd name="connsiteX146" fmla="*/ 8124157 w 12192000"/>
              <a:gd name="connsiteY146" fmla="*/ 6809565 h 6858000"/>
              <a:gd name="connsiteX147" fmla="*/ 8046918 w 12192000"/>
              <a:gd name="connsiteY147" fmla="*/ 6820769 h 6858000"/>
              <a:gd name="connsiteX148" fmla="*/ 7969291 w 12192000"/>
              <a:gd name="connsiteY148" fmla="*/ 6830750 h 6858000"/>
              <a:gd name="connsiteX149" fmla="*/ 7891286 w 12192000"/>
              <a:gd name="connsiteY149" fmla="*/ 6839497 h 6858000"/>
              <a:gd name="connsiteX150" fmla="*/ 7812913 w 12192000"/>
              <a:gd name="connsiteY150" fmla="*/ 6847001 h 6858000"/>
              <a:gd name="connsiteX151" fmla="*/ 7734182 w 12192000"/>
              <a:gd name="connsiteY151" fmla="*/ 6853252 h 6858000"/>
              <a:gd name="connsiteX152" fmla="*/ 7663755 w 12192000"/>
              <a:gd name="connsiteY152" fmla="*/ 6857728 h 6858000"/>
              <a:gd name="connsiteX153" fmla="*/ 12191863 w 12192000"/>
              <a:gd name="connsiteY153" fmla="*/ 6857728 h 6858000"/>
              <a:gd name="connsiteX154" fmla="*/ 0 w 12192000"/>
              <a:gd name="connsiteY154" fmla="*/ 0 h 6858000"/>
              <a:gd name="connsiteX155" fmla="*/ 12192000 w 12192000"/>
              <a:gd name="connsiteY155" fmla="*/ 0 h 6858000"/>
              <a:gd name="connsiteX156" fmla="*/ 12192000 w 12192000"/>
              <a:gd name="connsiteY156" fmla="*/ 6858000 h 6858000"/>
              <a:gd name="connsiteX157" fmla="*/ 0 w 12192000"/>
              <a:gd name="connsiteY1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92000" h="6858000">
                <a:moveTo>
                  <a:pt x="12191863" y="2584938"/>
                </a:moveTo>
                <a:lnTo>
                  <a:pt x="12188940" y="2610093"/>
                </a:lnTo>
                <a:lnTo>
                  <a:pt x="12184106" y="2648957"/>
                </a:lnTo>
                <a:lnTo>
                  <a:pt x="12178964" y="2687725"/>
                </a:lnTo>
                <a:lnTo>
                  <a:pt x="12173518" y="2726397"/>
                </a:lnTo>
                <a:lnTo>
                  <a:pt x="12167766" y="2764970"/>
                </a:lnTo>
                <a:lnTo>
                  <a:pt x="12161712" y="2803444"/>
                </a:lnTo>
                <a:lnTo>
                  <a:pt x="12155354" y="2841816"/>
                </a:lnTo>
                <a:lnTo>
                  <a:pt x="12148698" y="2880088"/>
                </a:lnTo>
                <a:lnTo>
                  <a:pt x="12141741" y="2918256"/>
                </a:lnTo>
                <a:lnTo>
                  <a:pt x="12134486" y="2956319"/>
                </a:lnTo>
                <a:lnTo>
                  <a:pt x="12126935" y="2994276"/>
                </a:lnTo>
                <a:lnTo>
                  <a:pt x="12119088" y="3032127"/>
                </a:lnTo>
                <a:lnTo>
                  <a:pt x="12110946" y="3069870"/>
                </a:lnTo>
                <a:lnTo>
                  <a:pt x="12102512" y="3107503"/>
                </a:lnTo>
                <a:lnTo>
                  <a:pt x="12093786" y="3145025"/>
                </a:lnTo>
                <a:lnTo>
                  <a:pt x="12084769" y="3182435"/>
                </a:lnTo>
                <a:lnTo>
                  <a:pt x="12075463" y="3219732"/>
                </a:lnTo>
                <a:lnTo>
                  <a:pt x="12065869" y="3256915"/>
                </a:lnTo>
                <a:lnTo>
                  <a:pt x="12055988" y="3293982"/>
                </a:lnTo>
                <a:lnTo>
                  <a:pt x="12045821" y="3330931"/>
                </a:lnTo>
                <a:lnTo>
                  <a:pt x="12035370" y="3367762"/>
                </a:lnTo>
                <a:lnTo>
                  <a:pt x="12024636" y="3404475"/>
                </a:lnTo>
                <a:lnTo>
                  <a:pt x="12013620" y="3441065"/>
                </a:lnTo>
                <a:lnTo>
                  <a:pt x="12002324" y="3477534"/>
                </a:lnTo>
                <a:lnTo>
                  <a:pt x="11990749" y="3513880"/>
                </a:lnTo>
                <a:lnTo>
                  <a:pt x="11978896" y="3550101"/>
                </a:lnTo>
                <a:lnTo>
                  <a:pt x="11966766" y="3586196"/>
                </a:lnTo>
                <a:lnTo>
                  <a:pt x="11954359" y="3622164"/>
                </a:lnTo>
                <a:lnTo>
                  <a:pt x="11941679" y="3658004"/>
                </a:lnTo>
                <a:lnTo>
                  <a:pt x="11928726" y="3693714"/>
                </a:lnTo>
                <a:lnTo>
                  <a:pt x="11915502" y="3729293"/>
                </a:lnTo>
                <a:lnTo>
                  <a:pt x="11902006" y="3764740"/>
                </a:lnTo>
                <a:lnTo>
                  <a:pt x="11888242" y="3800054"/>
                </a:lnTo>
                <a:lnTo>
                  <a:pt x="11874210" y="3835233"/>
                </a:lnTo>
                <a:lnTo>
                  <a:pt x="11859911" y="3870276"/>
                </a:lnTo>
                <a:lnTo>
                  <a:pt x="11845346" y="3905182"/>
                </a:lnTo>
                <a:lnTo>
                  <a:pt x="11830518" y="3939950"/>
                </a:lnTo>
                <a:lnTo>
                  <a:pt x="11815426" y="3974577"/>
                </a:lnTo>
                <a:lnTo>
                  <a:pt x="11800073" y="4009064"/>
                </a:lnTo>
                <a:lnTo>
                  <a:pt x="11784460" y="4043409"/>
                </a:lnTo>
                <a:lnTo>
                  <a:pt x="11768586" y="4077610"/>
                </a:lnTo>
                <a:lnTo>
                  <a:pt x="11752456" y="4111667"/>
                </a:lnTo>
                <a:lnTo>
                  <a:pt x="11736069" y="4145577"/>
                </a:lnTo>
                <a:lnTo>
                  <a:pt x="11719426" y="4179340"/>
                </a:lnTo>
                <a:lnTo>
                  <a:pt x="11702529" y="4212955"/>
                </a:lnTo>
                <a:lnTo>
                  <a:pt x="11685380" y="4246420"/>
                </a:lnTo>
                <a:lnTo>
                  <a:pt x="11667978" y="4279734"/>
                </a:lnTo>
                <a:lnTo>
                  <a:pt x="11650326" y="4312896"/>
                </a:lnTo>
                <a:lnTo>
                  <a:pt x="11632426" y="4345904"/>
                </a:lnTo>
                <a:lnTo>
                  <a:pt x="11614277" y="4378757"/>
                </a:lnTo>
                <a:lnTo>
                  <a:pt x="11595882" y="4411455"/>
                </a:lnTo>
                <a:lnTo>
                  <a:pt x="11577242" y="4443995"/>
                </a:lnTo>
                <a:lnTo>
                  <a:pt x="11558356" y="4476376"/>
                </a:lnTo>
                <a:lnTo>
                  <a:pt x="11539230" y="4508598"/>
                </a:lnTo>
                <a:lnTo>
                  <a:pt x="11519860" y="4540658"/>
                </a:lnTo>
                <a:lnTo>
                  <a:pt x="11500252" y="4572557"/>
                </a:lnTo>
                <a:lnTo>
                  <a:pt x="11480403" y="4604291"/>
                </a:lnTo>
                <a:lnTo>
                  <a:pt x="11460317" y="4635861"/>
                </a:lnTo>
                <a:lnTo>
                  <a:pt x="11439994" y="4667265"/>
                </a:lnTo>
                <a:lnTo>
                  <a:pt x="11419436" y="4698501"/>
                </a:lnTo>
                <a:lnTo>
                  <a:pt x="11398644" y="4729569"/>
                </a:lnTo>
                <a:lnTo>
                  <a:pt x="11377620" y="4760467"/>
                </a:lnTo>
                <a:lnTo>
                  <a:pt x="11356364" y="4791193"/>
                </a:lnTo>
                <a:lnTo>
                  <a:pt x="11334877" y="4821747"/>
                </a:lnTo>
                <a:lnTo>
                  <a:pt x="11313161" y="4852128"/>
                </a:lnTo>
                <a:lnTo>
                  <a:pt x="11291218" y="4882334"/>
                </a:lnTo>
                <a:lnTo>
                  <a:pt x="11269049" y="4912363"/>
                </a:lnTo>
                <a:lnTo>
                  <a:pt x="11246654" y="4942215"/>
                </a:lnTo>
                <a:lnTo>
                  <a:pt x="11224035" y="4971888"/>
                </a:lnTo>
                <a:lnTo>
                  <a:pt x="11201193" y="5001382"/>
                </a:lnTo>
                <a:lnTo>
                  <a:pt x="11178130" y="5030694"/>
                </a:lnTo>
                <a:lnTo>
                  <a:pt x="11154847" y="5059824"/>
                </a:lnTo>
                <a:lnTo>
                  <a:pt x="11131345" y="5088770"/>
                </a:lnTo>
                <a:lnTo>
                  <a:pt x="11107625" y="5117531"/>
                </a:lnTo>
                <a:lnTo>
                  <a:pt x="11083689" y="5146106"/>
                </a:lnTo>
                <a:lnTo>
                  <a:pt x="11059538" y="5174493"/>
                </a:lnTo>
                <a:lnTo>
                  <a:pt x="11035172" y="5202692"/>
                </a:lnTo>
                <a:lnTo>
                  <a:pt x="11010594" y="5230700"/>
                </a:lnTo>
                <a:lnTo>
                  <a:pt x="10985804" y="5258517"/>
                </a:lnTo>
                <a:lnTo>
                  <a:pt x="10960805" y="5286142"/>
                </a:lnTo>
                <a:lnTo>
                  <a:pt x="10935597" y="5313573"/>
                </a:lnTo>
                <a:lnTo>
                  <a:pt x="10910181" y="5340809"/>
                </a:lnTo>
                <a:lnTo>
                  <a:pt x="10884558" y="5367848"/>
                </a:lnTo>
                <a:lnTo>
                  <a:pt x="10858731" y="5394690"/>
                </a:lnTo>
                <a:lnTo>
                  <a:pt x="10832700" y="5421334"/>
                </a:lnTo>
                <a:lnTo>
                  <a:pt x="10806465" y="5447776"/>
                </a:lnTo>
                <a:lnTo>
                  <a:pt x="10780030" y="5474018"/>
                </a:lnTo>
                <a:lnTo>
                  <a:pt x="10753395" y="5500057"/>
                </a:lnTo>
                <a:lnTo>
                  <a:pt x="10726561" y="5525892"/>
                </a:lnTo>
                <a:lnTo>
                  <a:pt x="10699529" y="5551522"/>
                </a:lnTo>
                <a:lnTo>
                  <a:pt x="10672300" y="5576946"/>
                </a:lnTo>
                <a:lnTo>
                  <a:pt x="10644878" y="5602162"/>
                </a:lnTo>
                <a:lnTo>
                  <a:pt x="10617260" y="5627169"/>
                </a:lnTo>
                <a:lnTo>
                  <a:pt x="10589451" y="5651967"/>
                </a:lnTo>
                <a:lnTo>
                  <a:pt x="10561450" y="5676552"/>
                </a:lnTo>
                <a:lnTo>
                  <a:pt x="10533260" y="5700925"/>
                </a:lnTo>
                <a:lnTo>
                  <a:pt x="10504880" y="5725084"/>
                </a:lnTo>
                <a:lnTo>
                  <a:pt x="10476312" y="5749028"/>
                </a:lnTo>
                <a:lnTo>
                  <a:pt x="10447559" y="5772756"/>
                </a:lnTo>
                <a:lnTo>
                  <a:pt x="10418621" y="5796265"/>
                </a:lnTo>
                <a:lnTo>
                  <a:pt x="10389499" y="5819556"/>
                </a:lnTo>
                <a:lnTo>
                  <a:pt x="10360194" y="5842626"/>
                </a:lnTo>
                <a:lnTo>
                  <a:pt x="10330708" y="5865475"/>
                </a:lnTo>
                <a:lnTo>
                  <a:pt x="10301043" y="5888102"/>
                </a:lnTo>
                <a:lnTo>
                  <a:pt x="10271198" y="5910504"/>
                </a:lnTo>
                <a:lnTo>
                  <a:pt x="10241176" y="5932682"/>
                </a:lnTo>
                <a:lnTo>
                  <a:pt x="10210978" y="5954632"/>
                </a:lnTo>
                <a:lnTo>
                  <a:pt x="10180605" y="5976354"/>
                </a:lnTo>
                <a:lnTo>
                  <a:pt x="10150058" y="5997848"/>
                </a:lnTo>
                <a:lnTo>
                  <a:pt x="10119338" y="6019112"/>
                </a:lnTo>
                <a:lnTo>
                  <a:pt x="10088448" y="6040144"/>
                </a:lnTo>
                <a:lnTo>
                  <a:pt x="10057387" y="6060943"/>
                </a:lnTo>
                <a:lnTo>
                  <a:pt x="10026158" y="6081508"/>
                </a:lnTo>
                <a:lnTo>
                  <a:pt x="9994762" y="6101838"/>
                </a:lnTo>
                <a:lnTo>
                  <a:pt x="9963200" y="6121931"/>
                </a:lnTo>
                <a:lnTo>
                  <a:pt x="9931472" y="6141787"/>
                </a:lnTo>
                <a:lnTo>
                  <a:pt x="9899581" y="6161403"/>
                </a:lnTo>
                <a:lnTo>
                  <a:pt x="9867527" y="6180779"/>
                </a:lnTo>
                <a:lnTo>
                  <a:pt x="9835312" y="6199913"/>
                </a:lnTo>
                <a:lnTo>
                  <a:pt x="9802938" y="6218804"/>
                </a:lnTo>
                <a:lnTo>
                  <a:pt x="9770405" y="6237452"/>
                </a:lnTo>
                <a:lnTo>
                  <a:pt x="9737714" y="6255854"/>
                </a:lnTo>
                <a:lnTo>
                  <a:pt x="9704867" y="6274009"/>
                </a:lnTo>
                <a:lnTo>
                  <a:pt x="9671866" y="6291916"/>
                </a:lnTo>
                <a:lnTo>
                  <a:pt x="9638711" y="6309575"/>
                </a:lnTo>
                <a:lnTo>
                  <a:pt x="9571945" y="6344139"/>
                </a:lnTo>
                <a:lnTo>
                  <a:pt x="9504580" y="6377691"/>
                </a:lnTo>
                <a:lnTo>
                  <a:pt x="9436626" y="6410221"/>
                </a:lnTo>
                <a:lnTo>
                  <a:pt x="9368092" y="6441720"/>
                </a:lnTo>
                <a:lnTo>
                  <a:pt x="9298990" y="6472177"/>
                </a:lnTo>
                <a:lnTo>
                  <a:pt x="9229328" y="6501581"/>
                </a:lnTo>
                <a:lnTo>
                  <a:pt x="9159118" y="6529924"/>
                </a:lnTo>
                <a:lnTo>
                  <a:pt x="9088368" y="6557194"/>
                </a:lnTo>
                <a:lnTo>
                  <a:pt x="9017090" y="6583382"/>
                </a:lnTo>
                <a:lnTo>
                  <a:pt x="8945293" y="6608478"/>
                </a:lnTo>
                <a:lnTo>
                  <a:pt x="8872987" y="6632472"/>
                </a:lnTo>
                <a:lnTo>
                  <a:pt x="8800182" y="6655353"/>
                </a:lnTo>
                <a:lnTo>
                  <a:pt x="8726888" y="6677112"/>
                </a:lnTo>
                <a:lnTo>
                  <a:pt x="8653116" y="6697738"/>
                </a:lnTo>
                <a:lnTo>
                  <a:pt x="8578876" y="6717222"/>
                </a:lnTo>
                <a:lnTo>
                  <a:pt x="8504177" y="6735553"/>
                </a:lnTo>
                <a:lnTo>
                  <a:pt x="8429030" y="6752721"/>
                </a:lnTo>
                <a:lnTo>
                  <a:pt x="8353444" y="6768716"/>
                </a:lnTo>
                <a:lnTo>
                  <a:pt x="8277430" y="6783529"/>
                </a:lnTo>
                <a:lnTo>
                  <a:pt x="8200997" y="6797148"/>
                </a:lnTo>
                <a:lnTo>
                  <a:pt x="8124157" y="6809565"/>
                </a:lnTo>
                <a:lnTo>
                  <a:pt x="8046918" y="6820769"/>
                </a:lnTo>
                <a:lnTo>
                  <a:pt x="7969291" y="6830750"/>
                </a:lnTo>
                <a:lnTo>
                  <a:pt x="7891286" y="6839497"/>
                </a:lnTo>
                <a:lnTo>
                  <a:pt x="7812913" y="6847001"/>
                </a:lnTo>
                <a:lnTo>
                  <a:pt x="7734182" y="6853252"/>
                </a:lnTo>
                <a:lnTo>
                  <a:pt x="7663755" y="6857728"/>
                </a:lnTo>
                <a:lnTo>
                  <a:pt x="12191863" y="6857728"/>
                </a:lnTo>
                <a:close/>
                <a:moveTo>
                  <a:pt x="0" y="0"/>
                </a:moveTo>
                <a:lnTo>
                  <a:pt x="12192000" y="0"/>
                </a:lnTo>
                <a:lnTo>
                  <a:pt x="12192000" y="6858000"/>
                </a:lnTo>
                <a:lnTo>
                  <a:pt x="0" y="6858000"/>
                </a:lnTo>
                <a:close/>
              </a:path>
            </a:pathLst>
          </a:custGeom>
          <a:solidFill>
            <a:schemeClr val="bg1">
              <a:lumMod val="85000"/>
            </a:schemeClr>
          </a:solidFill>
        </p:spPr>
        <p:txBody>
          <a:bodyPr wrap="square" anchor="ctr">
            <a:noAutofit/>
          </a:bodyPr>
          <a:lstStyle>
            <a:lvl1pPr marL="0" indent="0" algn="ctr">
              <a:buNone/>
              <a:defRPr sz="4400"/>
            </a:lvl1pPr>
          </a:lstStyle>
          <a:p>
            <a:endParaRPr lang="en-US"/>
          </a:p>
        </p:txBody>
      </p:sp>
      <p:sp>
        <p:nvSpPr>
          <p:cNvPr id="13" name="object 4">
            <a:extLst>
              <a:ext uri="{FF2B5EF4-FFF2-40B4-BE49-F238E27FC236}">
                <a16:creationId xmlns:a16="http://schemas.microsoft.com/office/drawing/2014/main" id="{01FD0504-E849-54E9-272F-CC03087EADD2}"/>
              </a:ext>
            </a:extLst>
          </p:cNvPr>
          <p:cNvSpPr/>
          <p:nvPr userDrawn="1"/>
        </p:nvSpPr>
        <p:spPr>
          <a:xfrm>
            <a:off x="7663755" y="2584938"/>
            <a:ext cx="4528245" cy="4273062"/>
          </a:xfrm>
          <a:custGeom>
            <a:avLst/>
            <a:gdLst/>
            <a:ahLst/>
            <a:cxnLst/>
            <a:rect l="l" t="t" r="r" b="b"/>
            <a:pathLst>
              <a:path w="7560944" h="7134859">
                <a:moveTo>
                  <a:pt x="7560715" y="0"/>
                </a:moveTo>
                <a:lnTo>
                  <a:pt x="7555835" y="42002"/>
                </a:lnTo>
                <a:lnTo>
                  <a:pt x="7547762" y="106894"/>
                </a:lnTo>
                <a:lnTo>
                  <a:pt x="7539178" y="171627"/>
                </a:lnTo>
                <a:lnTo>
                  <a:pt x="7530083" y="236197"/>
                </a:lnTo>
                <a:lnTo>
                  <a:pt x="7520479" y="300604"/>
                </a:lnTo>
                <a:lnTo>
                  <a:pt x="7510370" y="364845"/>
                </a:lnTo>
                <a:lnTo>
                  <a:pt x="7499756" y="428917"/>
                </a:lnTo>
                <a:lnTo>
                  <a:pt x="7488641" y="492820"/>
                </a:lnTo>
                <a:lnTo>
                  <a:pt x="7477025" y="556550"/>
                </a:lnTo>
                <a:lnTo>
                  <a:pt x="7464912" y="620105"/>
                </a:lnTo>
                <a:lnTo>
                  <a:pt x="7452303" y="683484"/>
                </a:lnTo>
                <a:lnTo>
                  <a:pt x="7439201" y="746685"/>
                </a:lnTo>
                <a:lnTo>
                  <a:pt x="7425607" y="809705"/>
                </a:lnTo>
                <a:lnTo>
                  <a:pt x="7411524" y="872542"/>
                </a:lnTo>
                <a:lnTo>
                  <a:pt x="7396953" y="935194"/>
                </a:lnTo>
                <a:lnTo>
                  <a:pt x="7381897" y="997659"/>
                </a:lnTo>
                <a:lnTo>
                  <a:pt x="7366359" y="1059935"/>
                </a:lnTo>
                <a:lnTo>
                  <a:pt x="7350339" y="1122020"/>
                </a:lnTo>
                <a:lnTo>
                  <a:pt x="7333840" y="1183911"/>
                </a:lnTo>
                <a:lnTo>
                  <a:pt x="7316865" y="1245607"/>
                </a:lnTo>
                <a:lnTo>
                  <a:pt x="7299414" y="1307105"/>
                </a:lnTo>
                <a:lnTo>
                  <a:pt x="7281492" y="1368404"/>
                </a:lnTo>
                <a:lnTo>
                  <a:pt x="7263098" y="1429501"/>
                </a:lnTo>
                <a:lnTo>
                  <a:pt x="7244237" y="1490394"/>
                </a:lnTo>
                <a:lnTo>
                  <a:pt x="7224909" y="1551082"/>
                </a:lnTo>
                <a:lnTo>
                  <a:pt x="7205117" y="1611561"/>
                </a:lnTo>
                <a:lnTo>
                  <a:pt x="7184863" y="1671830"/>
                </a:lnTo>
                <a:lnTo>
                  <a:pt x="7164148" y="1731887"/>
                </a:lnTo>
                <a:lnTo>
                  <a:pt x="7142976" y="1791730"/>
                </a:lnTo>
                <a:lnTo>
                  <a:pt x="7121348" y="1851356"/>
                </a:lnTo>
                <a:lnTo>
                  <a:pt x="7099267" y="1910764"/>
                </a:lnTo>
                <a:lnTo>
                  <a:pt x="7076733" y="1969951"/>
                </a:lnTo>
                <a:lnTo>
                  <a:pt x="7053751" y="2028915"/>
                </a:lnTo>
                <a:lnTo>
                  <a:pt x="7030321" y="2087654"/>
                </a:lnTo>
                <a:lnTo>
                  <a:pt x="7006445" y="2146167"/>
                </a:lnTo>
                <a:lnTo>
                  <a:pt x="6982126" y="2204450"/>
                </a:lnTo>
                <a:lnTo>
                  <a:pt x="6957367" y="2262503"/>
                </a:lnTo>
                <a:lnTo>
                  <a:pt x="6932168" y="2320322"/>
                </a:lnTo>
                <a:lnTo>
                  <a:pt x="6906532" y="2377905"/>
                </a:lnTo>
                <a:lnTo>
                  <a:pt x="6880462" y="2435252"/>
                </a:lnTo>
                <a:lnTo>
                  <a:pt x="6853958" y="2492359"/>
                </a:lnTo>
                <a:lnTo>
                  <a:pt x="6827025" y="2549224"/>
                </a:lnTo>
                <a:lnTo>
                  <a:pt x="6799662" y="2605845"/>
                </a:lnTo>
                <a:lnTo>
                  <a:pt x="6771873" y="2662220"/>
                </a:lnTo>
                <a:lnTo>
                  <a:pt x="6743660" y="2718348"/>
                </a:lnTo>
                <a:lnTo>
                  <a:pt x="6715025" y="2774226"/>
                </a:lnTo>
                <a:lnTo>
                  <a:pt x="6685969" y="2829851"/>
                </a:lnTo>
                <a:lnTo>
                  <a:pt x="6656496" y="2885222"/>
                </a:lnTo>
                <a:lnTo>
                  <a:pt x="6626606" y="2940337"/>
                </a:lnTo>
                <a:lnTo>
                  <a:pt x="6596303" y="2995193"/>
                </a:lnTo>
                <a:lnTo>
                  <a:pt x="6565588" y="3049789"/>
                </a:lnTo>
                <a:lnTo>
                  <a:pt x="6534464" y="3104122"/>
                </a:lnTo>
                <a:lnTo>
                  <a:pt x="6502931" y="3158190"/>
                </a:lnTo>
                <a:lnTo>
                  <a:pt x="6470994" y="3211992"/>
                </a:lnTo>
                <a:lnTo>
                  <a:pt x="6438653" y="3265524"/>
                </a:lnTo>
                <a:lnTo>
                  <a:pt x="6405911" y="3318786"/>
                </a:lnTo>
                <a:lnTo>
                  <a:pt x="6372769" y="3371774"/>
                </a:lnTo>
                <a:lnTo>
                  <a:pt x="6339231" y="3424487"/>
                </a:lnTo>
                <a:lnTo>
                  <a:pt x="6305298" y="3476923"/>
                </a:lnTo>
                <a:lnTo>
                  <a:pt x="6270971" y="3529079"/>
                </a:lnTo>
                <a:lnTo>
                  <a:pt x="6236255" y="3580954"/>
                </a:lnTo>
                <a:lnTo>
                  <a:pt x="6201149" y="3632545"/>
                </a:lnTo>
                <a:lnTo>
                  <a:pt x="6165657" y="3683850"/>
                </a:lnTo>
                <a:lnTo>
                  <a:pt x="6129780" y="3734867"/>
                </a:lnTo>
                <a:lnTo>
                  <a:pt x="6093521" y="3785595"/>
                </a:lnTo>
                <a:lnTo>
                  <a:pt x="6056882" y="3836030"/>
                </a:lnTo>
                <a:lnTo>
                  <a:pt x="6019865" y="3886171"/>
                </a:lnTo>
                <a:lnTo>
                  <a:pt x="5982471" y="3936016"/>
                </a:lnTo>
                <a:lnTo>
                  <a:pt x="5944704" y="3985562"/>
                </a:lnTo>
                <a:lnTo>
                  <a:pt x="5906565" y="4034808"/>
                </a:lnTo>
                <a:lnTo>
                  <a:pt x="5868056" y="4083752"/>
                </a:lnTo>
                <a:lnTo>
                  <a:pt x="5829179" y="4132391"/>
                </a:lnTo>
                <a:lnTo>
                  <a:pt x="5789937" y="4180723"/>
                </a:lnTo>
                <a:lnTo>
                  <a:pt x="5750331" y="4228746"/>
                </a:lnTo>
                <a:lnTo>
                  <a:pt x="5710364" y="4276458"/>
                </a:lnTo>
                <a:lnTo>
                  <a:pt x="5670038" y="4323857"/>
                </a:lnTo>
                <a:lnTo>
                  <a:pt x="5629354" y="4370941"/>
                </a:lnTo>
                <a:lnTo>
                  <a:pt x="5588316" y="4417708"/>
                </a:lnTo>
                <a:lnTo>
                  <a:pt x="5546924" y="4464155"/>
                </a:lnTo>
                <a:lnTo>
                  <a:pt x="5505182" y="4510281"/>
                </a:lnTo>
                <a:lnTo>
                  <a:pt x="5463091" y="4556083"/>
                </a:lnTo>
                <a:lnTo>
                  <a:pt x="5420653" y="4601559"/>
                </a:lnTo>
                <a:lnTo>
                  <a:pt x="5377870" y="4646708"/>
                </a:lnTo>
                <a:lnTo>
                  <a:pt x="5334745" y="4691527"/>
                </a:lnTo>
                <a:lnTo>
                  <a:pt x="5291280" y="4736014"/>
                </a:lnTo>
                <a:lnTo>
                  <a:pt x="5247476" y="4780166"/>
                </a:lnTo>
                <a:lnTo>
                  <a:pt x="5203337" y="4823983"/>
                </a:lnTo>
                <a:lnTo>
                  <a:pt x="5158863" y="4867461"/>
                </a:lnTo>
                <a:lnTo>
                  <a:pt x="5114057" y="4910599"/>
                </a:lnTo>
                <a:lnTo>
                  <a:pt x="5068921" y="4953394"/>
                </a:lnTo>
                <a:lnTo>
                  <a:pt x="5023457" y="4995845"/>
                </a:lnTo>
                <a:lnTo>
                  <a:pt x="4977668" y="5037949"/>
                </a:lnTo>
                <a:lnTo>
                  <a:pt x="4931555" y="5079704"/>
                </a:lnTo>
                <a:lnTo>
                  <a:pt x="4885121" y="5121109"/>
                </a:lnTo>
                <a:lnTo>
                  <a:pt x="4838367" y="5162160"/>
                </a:lnTo>
                <a:lnTo>
                  <a:pt x="4791296" y="5202856"/>
                </a:lnTo>
                <a:lnTo>
                  <a:pt x="4743910" y="5243195"/>
                </a:lnTo>
                <a:lnTo>
                  <a:pt x="4696210" y="5283175"/>
                </a:lnTo>
                <a:lnTo>
                  <a:pt x="4648200" y="5322794"/>
                </a:lnTo>
                <a:lnTo>
                  <a:pt x="4599881" y="5362049"/>
                </a:lnTo>
                <a:lnTo>
                  <a:pt x="4551255" y="5400938"/>
                </a:lnTo>
                <a:lnTo>
                  <a:pt x="4502324" y="5439459"/>
                </a:lnTo>
                <a:lnTo>
                  <a:pt x="4453090" y="5477611"/>
                </a:lnTo>
                <a:lnTo>
                  <a:pt x="4403557" y="5515391"/>
                </a:lnTo>
                <a:lnTo>
                  <a:pt x="4353724" y="5552797"/>
                </a:lnTo>
                <a:lnTo>
                  <a:pt x="4303596" y="5589827"/>
                </a:lnTo>
                <a:lnTo>
                  <a:pt x="4253173" y="5626478"/>
                </a:lnTo>
                <a:lnTo>
                  <a:pt x="4202458" y="5662749"/>
                </a:lnTo>
                <a:lnTo>
                  <a:pt x="4151453" y="5698638"/>
                </a:lnTo>
                <a:lnTo>
                  <a:pt x="4100160" y="5734142"/>
                </a:lnTo>
                <a:lnTo>
                  <a:pt x="4048581" y="5769260"/>
                </a:lnTo>
                <a:lnTo>
                  <a:pt x="3996718" y="5803989"/>
                </a:lnTo>
                <a:lnTo>
                  <a:pt x="3944574" y="5838327"/>
                </a:lnTo>
                <a:lnTo>
                  <a:pt x="3892151" y="5872272"/>
                </a:lnTo>
                <a:lnTo>
                  <a:pt x="3839450" y="5905823"/>
                </a:lnTo>
                <a:lnTo>
                  <a:pt x="3786473" y="5938976"/>
                </a:lnTo>
                <a:lnTo>
                  <a:pt x="3733224" y="5971730"/>
                </a:lnTo>
                <a:lnTo>
                  <a:pt x="3679703" y="6004082"/>
                </a:lnTo>
                <a:lnTo>
                  <a:pt x="3625913" y="6036031"/>
                </a:lnTo>
                <a:lnTo>
                  <a:pt x="3571856" y="6067575"/>
                </a:lnTo>
                <a:lnTo>
                  <a:pt x="3517535" y="6098711"/>
                </a:lnTo>
                <a:lnTo>
                  <a:pt x="3462950" y="6129437"/>
                </a:lnTo>
                <a:lnTo>
                  <a:pt x="3408105" y="6159752"/>
                </a:lnTo>
                <a:lnTo>
                  <a:pt x="3353002" y="6189652"/>
                </a:lnTo>
                <a:lnTo>
                  <a:pt x="3297642" y="6219137"/>
                </a:lnTo>
                <a:lnTo>
                  <a:pt x="3186161" y="6276849"/>
                </a:lnTo>
                <a:lnTo>
                  <a:pt x="3073680" y="6332872"/>
                </a:lnTo>
                <a:lnTo>
                  <a:pt x="2960214" y="6387189"/>
                </a:lnTo>
                <a:lnTo>
                  <a:pt x="2845782" y="6439783"/>
                </a:lnTo>
                <a:lnTo>
                  <a:pt x="2730400" y="6490638"/>
                </a:lnTo>
                <a:lnTo>
                  <a:pt x="2614084" y="6539735"/>
                </a:lnTo>
                <a:lnTo>
                  <a:pt x="2496851" y="6587060"/>
                </a:lnTo>
                <a:lnTo>
                  <a:pt x="2378718" y="6632594"/>
                </a:lnTo>
                <a:lnTo>
                  <a:pt x="2259703" y="6676321"/>
                </a:lnTo>
                <a:lnTo>
                  <a:pt x="2139821" y="6718225"/>
                </a:lnTo>
                <a:lnTo>
                  <a:pt x="2019090" y="6758288"/>
                </a:lnTo>
                <a:lnTo>
                  <a:pt x="1897525" y="6796493"/>
                </a:lnTo>
                <a:lnTo>
                  <a:pt x="1775145" y="6832824"/>
                </a:lnTo>
                <a:lnTo>
                  <a:pt x="1651966" y="6867265"/>
                </a:lnTo>
                <a:lnTo>
                  <a:pt x="1528005" y="6899797"/>
                </a:lnTo>
                <a:lnTo>
                  <a:pt x="1403278" y="6930405"/>
                </a:lnTo>
                <a:lnTo>
                  <a:pt x="1277802" y="6959071"/>
                </a:lnTo>
                <a:lnTo>
                  <a:pt x="1151594" y="6985779"/>
                </a:lnTo>
                <a:lnTo>
                  <a:pt x="1024671" y="7010512"/>
                </a:lnTo>
                <a:lnTo>
                  <a:pt x="897049" y="7033253"/>
                </a:lnTo>
                <a:lnTo>
                  <a:pt x="768746" y="7053986"/>
                </a:lnTo>
                <a:lnTo>
                  <a:pt x="639778" y="7072693"/>
                </a:lnTo>
                <a:lnTo>
                  <a:pt x="510162" y="7089358"/>
                </a:lnTo>
                <a:lnTo>
                  <a:pt x="379915" y="7103963"/>
                </a:lnTo>
                <a:lnTo>
                  <a:pt x="249053" y="7116493"/>
                </a:lnTo>
                <a:lnTo>
                  <a:pt x="117594" y="7126930"/>
                </a:lnTo>
                <a:lnTo>
                  <a:pt x="0" y="7134405"/>
                </a:lnTo>
                <a:lnTo>
                  <a:pt x="7560715" y="7134405"/>
                </a:lnTo>
                <a:lnTo>
                  <a:pt x="7560715" y="0"/>
                </a:lnTo>
                <a:close/>
              </a:path>
            </a:pathLst>
          </a:custGeom>
          <a:solidFill>
            <a:schemeClr val="accent5"/>
          </a:solidFill>
        </p:spPr>
        <p:txBody>
          <a:bodyPr wrap="square" lIns="0" tIns="0" rIns="0" bIns="0" rtlCol="0"/>
          <a:lstStyle/>
          <a:p>
            <a:endParaRPr/>
          </a:p>
        </p:txBody>
      </p:sp>
      <p:sp>
        <p:nvSpPr>
          <p:cNvPr id="2" name="Date Placeholder 3">
            <a:extLst>
              <a:ext uri="{FF2B5EF4-FFF2-40B4-BE49-F238E27FC236}">
                <a16:creationId xmlns:a16="http://schemas.microsoft.com/office/drawing/2014/main" id="{3D44A5B2-78A0-9E84-6EC2-B77BF7F6D104}"/>
              </a:ext>
            </a:extLst>
          </p:cNvPr>
          <p:cNvSpPr>
            <a:spLocks noGrp="1"/>
          </p:cNvSpPr>
          <p:nvPr>
            <p:ph type="dt" sz="half" idx="2"/>
          </p:nvPr>
        </p:nvSpPr>
        <p:spPr>
          <a:xfrm>
            <a:off x="7401015" y="6542722"/>
            <a:ext cx="2743200" cy="123050"/>
          </a:xfrm>
          <a:prstGeom prst="rect">
            <a:avLst/>
          </a:prstGeom>
        </p:spPr>
        <p:txBody>
          <a:bodyPr vert="horz" lIns="0" tIns="0" rIns="0" bIns="0" rtlCol="0" anchor="ctr">
            <a:noAutofit/>
          </a:bodyPr>
          <a:lstStyle>
            <a:lvl1pPr algn="l">
              <a:defRPr sz="1000" b="0" i="0">
                <a:solidFill>
                  <a:schemeClr val="tx1"/>
                </a:solidFill>
                <a:latin typeface="Poppins" pitchFamily="2" charset="77"/>
              </a:defRPr>
            </a:lvl1pPr>
          </a:lstStyle>
          <a:p>
            <a:fld id="{BD027D24-124C-4F49-82A0-9C5222E75C66}" type="datetimeFigureOut">
              <a:rPr lang="en-US" smtClean="0"/>
              <a:pPr/>
              <a:t>1/9/2024</a:t>
            </a:fld>
            <a:endParaRPr lang="en-US"/>
          </a:p>
        </p:txBody>
      </p:sp>
      <p:sp>
        <p:nvSpPr>
          <p:cNvPr id="3" name="Footer Placeholder 4">
            <a:extLst>
              <a:ext uri="{FF2B5EF4-FFF2-40B4-BE49-F238E27FC236}">
                <a16:creationId xmlns:a16="http://schemas.microsoft.com/office/drawing/2014/main" id="{6028EA24-FFAC-694F-7285-10AD3F62058C}"/>
              </a:ext>
            </a:extLst>
          </p:cNvPr>
          <p:cNvSpPr>
            <a:spLocks noGrp="1"/>
          </p:cNvSpPr>
          <p:nvPr>
            <p:ph type="ftr" sz="quarter" idx="3"/>
          </p:nvPr>
        </p:nvSpPr>
        <p:spPr>
          <a:xfrm>
            <a:off x="1824565" y="6542722"/>
            <a:ext cx="4114800" cy="123050"/>
          </a:xfrm>
          <a:prstGeom prst="rect">
            <a:avLst/>
          </a:prstGeom>
        </p:spPr>
        <p:txBody>
          <a:bodyPr vert="horz" lIns="0" tIns="0" rIns="0" bIns="0" rtlCol="0" anchor="ctr">
            <a:noAutofit/>
          </a:bodyPr>
          <a:lstStyle>
            <a:lvl1pPr algn="ctr">
              <a:defRPr sz="1000" b="0" i="0">
                <a:solidFill>
                  <a:schemeClr val="tx1"/>
                </a:solidFill>
                <a:latin typeface="Poppins" pitchFamily="2" charset="77"/>
              </a:defRPr>
            </a:lvl1pPr>
          </a:lstStyle>
          <a:p>
            <a:endParaRPr lang="en-US"/>
          </a:p>
        </p:txBody>
      </p:sp>
      <p:sp>
        <p:nvSpPr>
          <p:cNvPr id="4" name="Slide Number Placeholder 5">
            <a:extLst>
              <a:ext uri="{FF2B5EF4-FFF2-40B4-BE49-F238E27FC236}">
                <a16:creationId xmlns:a16="http://schemas.microsoft.com/office/drawing/2014/main" id="{AD6DEBA2-6551-E308-B339-F973851C848B}"/>
              </a:ext>
            </a:extLst>
          </p:cNvPr>
          <p:cNvSpPr>
            <a:spLocks noGrp="1"/>
          </p:cNvSpPr>
          <p:nvPr>
            <p:ph type="sldNum" sz="quarter" idx="4"/>
          </p:nvPr>
        </p:nvSpPr>
        <p:spPr>
          <a:xfrm>
            <a:off x="12643" y="6544267"/>
            <a:ext cx="322724" cy="121505"/>
          </a:xfrm>
          <a:prstGeom prst="rect">
            <a:avLst/>
          </a:prstGeom>
        </p:spPr>
        <p:txBody>
          <a:bodyPr vert="horz" wrap="none" lIns="0" tIns="0" rIns="0" bIns="0" rtlCol="0" anchor="ctr">
            <a:noAutofit/>
          </a:bodyPr>
          <a:lstStyle>
            <a:lvl1pPr algn="r">
              <a:defRPr sz="1000" b="0" i="0">
                <a:solidFill>
                  <a:schemeClr val="tx1"/>
                </a:solidFill>
                <a:latin typeface="Poppins" pitchFamily="2" charset="77"/>
              </a:defRPr>
            </a:lvl1pPr>
          </a:lstStyle>
          <a:p>
            <a:fld id="{A80BE5A4-50FC-9C48-ABA9-0EF2240C066B}" type="slidenum">
              <a:rPr lang="en-US" smtClean="0"/>
              <a:pPr/>
              <a:t>‹#›</a:t>
            </a:fld>
            <a:endParaRPr lang="en-US"/>
          </a:p>
        </p:txBody>
      </p:sp>
    </p:spTree>
    <p:extLst>
      <p:ext uri="{BB962C8B-B14F-4D97-AF65-F5344CB8AC3E}">
        <p14:creationId xmlns:p14="http://schemas.microsoft.com/office/powerpoint/2010/main" val="3005711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Bleed Picture + Yellow Curv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376D53A-0C29-75DE-DF37-A5E53C682A69}"/>
              </a:ext>
            </a:extLst>
          </p:cNvPr>
          <p:cNvSpPr>
            <a:spLocks noGrp="1"/>
          </p:cNvSpPr>
          <p:nvPr>
            <p:ph type="pic" sz="quarter" idx="10"/>
          </p:nvPr>
        </p:nvSpPr>
        <p:spPr>
          <a:xfrm>
            <a:off x="0" y="0"/>
            <a:ext cx="12192000" cy="6858000"/>
          </a:xfrm>
          <a:custGeom>
            <a:avLst/>
            <a:gdLst>
              <a:gd name="connsiteX0" fmla="*/ 12191863 w 12192000"/>
              <a:gd name="connsiteY0" fmla="*/ 2584938 h 6858000"/>
              <a:gd name="connsiteX1" fmla="*/ 12188940 w 12192000"/>
              <a:gd name="connsiteY1" fmla="*/ 2610093 h 6858000"/>
              <a:gd name="connsiteX2" fmla="*/ 12184106 w 12192000"/>
              <a:gd name="connsiteY2" fmla="*/ 2648957 h 6858000"/>
              <a:gd name="connsiteX3" fmla="*/ 12178964 w 12192000"/>
              <a:gd name="connsiteY3" fmla="*/ 2687725 h 6858000"/>
              <a:gd name="connsiteX4" fmla="*/ 12173518 w 12192000"/>
              <a:gd name="connsiteY4" fmla="*/ 2726397 h 6858000"/>
              <a:gd name="connsiteX5" fmla="*/ 12167766 w 12192000"/>
              <a:gd name="connsiteY5" fmla="*/ 2764970 h 6858000"/>
              <a:gd name="connsiteX6" fmla="*/ 12161712 w 12192000"/>
              <a:gd name="connsiteY6" fmla="*/ 2803444 h 6858000"/>
              <a:gd name="connsiteX7" fmla="*/ 12155354 w 12192000"/>
              <a:gd name="connsiteY7" fmla="*/ 2841816 h 6858000"/>
              <a:gd name="connsiteX8" fmla="*/ 12148698 w 12192000"/>
              <a:gd name="connsiteY8" fmla="*/ 2880088 h 6858000"/>
              <a:gd name="connsiteX9" fmla="*/ 12141741 w 12192000"/>
              <a:gd name="connsiteY9" fmla="*/ 2918256 h 6858000"/>
              <a:gd name="connsiteX10" fmla="*/ 12134486 w 12192000"/>
              <a:gd name="connsiteY10" fmla="*/ 2956319 h 6858000"/>
              <a:gd name="connsiteX11" fmla="*/ 12126935 w 12192000"/>
              <a:gd name="connsiteY11" fmla="*/ 2994276 h 6858000"/>
              <a:gd name="connsiteX12" fmla="*/ 12119088 w 12192000"/>
              <a:gd name="connsiteY12" fmla="*/ 3032127 h 6858000"/>
              <a:gd name="connsiteX13" fmla="*/ 12110946 w 12192000"/>
              <a:gd name="connsiteY13" fmla="*/ 3069870 h 6858000"/>
              <a:gd name="connsiteX14" fmla="*/ 12102512 w 12192000"/>
              <a:gd name="connsiteY14" fmla="*/ 3107503 h 6858000"/>
              <a:gd name="connsiteX15" fmla="*/ 12093786 w 12192000"/>
              <a:gd name="connsiteY15" fmla="*/ 3145025 h 6858000"/>
              <a:gd name="connsiteX16" fmla="*/ 12084769 w 12192000"/>
              <a:gd name="connsiteY16" fmla="*/ 3182435 h 6858000"/>
              <a:gd name="connsiteX17" fmla="*/ 12075463 w 12192000"/>
              <a:gd name="connsiteY17" fmla="*/ 3219732 h 6858000"/>
              <a:gd name="connsiteX18" fmla="*/ 12065869 w 12192000"/>
              <a:gd name="connsiteY18" fmla="*/ 3256915 h 6858000"/>
              <a:gd name="connsiteX19" fmla="*/ 12055988 w 12192000"/>
              <a:gd name="connsiteY19" fmla="*/ 3293982 h 6858000"/>
              <a:gd name="connsiteX20" fmla="*/ 12045821 w 12192000"/>
              <a:gd name="connsiteY20" fmla="*/ 3330931 h 6858000"/>
              <a:gd name="connsiteX21" fmla="*/ 12035370 w 12192000"/>
              <a:gd name="connsiteY21" fmla="*/ 3367762 h 6858000"/>
              <a:gd name="connsiteX22" fmla="*/ 12024636 w 12192000"/>
              <a:gd name="connsiteY22" fmla="*/ 3404475 h 6858000"/>
              <a:gd name="connsiteX23" fmla="*/ 12013620 w 12192000"/>
              <a:gd name="connsiteY23" fmla="*/ 3441065 h 6858000"/>
              <a:gd name="connsiteX24" fmla="*/ 12002324 w 12192000"/>
              <a:gd name="connsiteY24" fmla="*/ 3477534 h 6858000"/>
              <a:gd name="connsiteX25" fmla="*/ 11990749 w 12192000"/>
              <a:gd name="connsiteY25" fmla="*/ 3513880 h 6858000"/>
              <a:gd name="connsiteX26" fmla="*/ 11978896 w 12192000"/>
              <a:gd name="connsiteY26" fmla="*/ 3550101 h 6858000"/>
              <a:gd name="connsiteX27" fmla="*/ 11966766 w 12192000"/>
              <a:gd name="connsiteY27" fmla="*/ 3586196 h 6858000"/>
              <a:gd name="connsiteX28" fmla="*/ 11954359 w 12192000"/>
              <a:gd name="connsiteY28" fmla="*/ 3622164 h 6858000"/>
              <a:gd name="connsiteX29" fmla="*/ 11941679 w 12192000"/>
              <a:gd name="connsiteY29" fmla="*/ 3658004 h 6858000"/>
              <a:gd name="connsiteX30" fmla="*/ 11928726 w 12192000"/>
              <a:gd name="connsiteY30" fmla="*/ 3693714 h 6858000"/>
              <a:gd name="connsiteX31" fmla="*/ 11915502 w 12192000"/>
              <a:gd name="connsiteY31" fmla="*/ 3729293 h 6858000"/>
              <a:gd name="connsiteX32" fmla="*/ 11902006 w 12192000"/>
              <a:gd name="connsiteY32" fmla="*/ 3764740 h 6858000"/>
              <a:gd name="connsiteX33" fmla="*/ 11888242 w 12192000"/>
              <a:gd name="connsiteY33" fmla="*/ 3800054 h 6858000"/>
              <a:gd name="connsiteX34" fmla="*/ 11874210 w 12192000"/>
              <a:gd name="connsiteY34" fmla="*/ 3835233 h 6858000"/>
              <a:gd name="connsiteX35" fmla="*/ 11859911 w 12192000"/>
              <a:gd name="connsiteY35" fmla="*/ 3870276 h 6858000"/>
              <a:gd name="connsiteX36" fmla="*/ 11845346 w 12192000"/>
              <a:gd name="connsiteY36" fmla="*/ 3905182 h 6858000"/>
              <a:gd name="connsiteX37" fmla="*/ 11830518 w 12192000"/>
              <a:gd name="connsiteY37" fmla="*/ 3939950 h 6858000"/>
              <a:gd name="connsiteX38" fmla="*/ 11815426 w 12192000"/>
              <a:gd name="connsiteY38" fmla="*/ 3974577 h 6858000"/>
              <a:gd name="connsiteX39" fmla="*/ 11800073 w 12192000"/>
              <a:gd name="connsiteY39" fmla="*/ 4009064 h 6858000"/>
              <a:gd name="connsiteX40" fmla="*/ 11784460 w 12192000"/>
              <a:gd name="connsiteY40" fmla="*/ 4043409 h 6858000"/>
              <a:gd name="connsiteX41" fmla="*/ 11768586 w 12192000"/>
              <a:gd name="connsiteY41" fmla="*/ 4077610 h 6858000"/>
              <a:gd name="connsiteX42" fmla="*/ 11752456 w 12192000"/>
              <a:gd name="connsiteY42" fmla="*/ 4111667 h 6858000"/>
              <a:gd name="connsiteX43" fmla="*/ 11736069 w 12192000"/>
              <a:gd name="connsiteY43" fmla="*/ 4145577 h 6858000"/>
              <a:gd name="connsiteX44" fmla="*/ 11719426 w 12192000"/>
              <a:gd name="connsiteY44" fmla="*/ 4179340 h 6858000"/>
              <a:gd name="connsiteX45" fmla="*/ 11702529 w 12192000"/>
              <a:gd name="connsiteY45" fmla="*/ 4212955 h 6858000"/>
              <a:gd name="connsiteX46" fmla="*/ 11685380 w 12192000"/>
              <a:gd name="connsiteY46" fmla="*/ 4246420 h 6858000"/>
              <a:gd name="connsiteX47" fmla="*/ 11667978 w 12192000"/>
              <a:gd name="connsiteY47" fmla="*/ 4279734 h 6858000"/>
              <a:gd name="connsiteX48" fmla="*/ 11650326 w 12192000"/>
              <a:gd name="connsiteY48" fmla="*/ 4312896 h 6858000"/>
              <a:gd name="connsiteX49" fmla="*/ 11632426 w 12192000"/>
              <a:gd name="connsiteY49" fmla="*/ 4345904 h 6858000"/>
              <a:gd name="connsiteX50" fmla="*/ 11614277 w 12192000"/>
              <a:gd name="connsiteY50" fmla="*/ 4378757 h 6858000"/>
              <a:gd name="connsiteX51" fmla="*/ 11595882 w 12192000"/>
              <a:gd name="connsiteY51" fmla="*/ 4411455 h 6858000"/>
              <a:gd name="connsiteX52" fmla="*/ 11577242 w 12192000"/>
              <a:gd name="connsiteY52" fmla="*/ 4443995 h 6858000"/>
              <a:gd name="connsiteX53" fmla="*/ 11558356 w 12192000"/>
              <a:gd name="connsiteY53" fmla="*/ 4476376 h 6858000"/>
              <a:gd name="connsiteX54" fmla="*/ 11539230 w 12192000"/>
              <a:gd name="connsiteY54" fmla="*/ 4508598 h 6858000"/>
              <a:gd name="connsiteX55" fmla="*/ 11519860 w 12192000"/>
              <a:gd name="connsiteY55" fmla="*/ 4540658 h 6858000"/>
              <a:gd name="connsiteX56" fmla="*/ 11500252 w 12192000"/>
              <a:gd name="connsiteY56" fmla="*/ 4572557 h 6858000"/>
              <a:gd name="connsiteX57" fmla="*/ 11480403 w 12192000"/>
              <a:gd name="connsiteY57" fmla="*/ 4604291 h 6858000"/>
              <a:gd name="connsiteX58" fmla="*/ 11460317 w 12192000"/>
              <a:gd name="connsiteY58" fmla="*/ 4635861 h 6858000"/>
              <a:gd name="connsiteX59" fmla="*/ 11439994 w 12192000"/>
              <a:gd name="connsiteY59" fmla="*/ 4667265 h 6858000"/>
              <a:gd name="connsiteX60" fmla="*/ 11419436 w 12192000"/>
              <a:gd name="connsiteY60" fmla="*/ 4698501 h 6858000"/>
              <a:gd name="connsiteX61" fmla="*/ 11398644 w 12192000"/>
              <a:gd name="connsiteY61" fmla="*/ 4729569 h 6858000"/>
              <a:gd name="connsiteX62" fmla="*/ 11377620 w 12192000"/>
              <a:gd name="connsiteY62" fmla="*/ 4760467 h 6858000"/>
              <a:gd name="connsiteX63" fmla="*/ 11356364 w 12192000"/>
              <a:gd name="connsiteY63" fmla="*/ 4791193 h 6858000"/>
              <a:gd name="connsiteX64" fmla="*/ 11334877 w 12192000"/>
              <a:gd name="connsiteY64" fmla="*/ 4821747 h 6858000"/>
              <a:gd name="connsiteX65" fmla="*/ 11313161 w 12192000"/>
              <a:gd name="connsiteY65" fmla="*/ 4852128 h 6858000"/>
              <a:gd name="connsiteX66" fmla="*/ 11291218 w 12192000"/>
              <a:gd name="connsiteY66" fmla="*/ 4882334 h 6858000"/>
              <a:gd name="connsiteX67" fmla="*/ 11269049 w 12192000"/>
              <a:gd name="connsiteY67" fmla="*/ 4912363 h 6858000"/>
              <a:gd name="connsiteX68" fmla="*/ 11246654 w 12192000"/>
              <a:gd name="connsiteY68" fmla="*/ 4942215 h 6858000"/>
              <a:gd name="connsiteX69" fmla="*/ 11224035 w 12192000"/>
              <a:gd name="connsiteY69" fmla="*/ 4971888 h 6858000"/>
              <a:gd name="connsiteX70" fmla="*/ 11201193 w 12192000"/>
              <a:gd name="connsiteY70" fmla="*/ 5001382 h 6858000"/>
              <a:gd name="connsiteX71" fmla="*/ 11178130 w 12192000"/>
              <a:gd name="connsiteY71" fmla="*/ 5030694 h 6858000"/>
              <a:gd name="connsiteX72" fmla="*/ 11154847 w 12192000"/>
              <a:gd name="connsiteY72" fmla="*/ 5059824 h 6858000"/>
              <a:gd name="connsiteX73" fmla="*/ 11131345 w 12192000"/>
              <a:gd name="connsiteY73" fmla="*/ 5088770 h 6858000"/>
              <a:gd name="connsiteX74" fmla="*/ 11107625 w 12192000"/>
              <a:gd name="connsiteY74" fmla="*/ 5117531 h 6858000"/>
              <a:gd name="connsiteX75" fmla="*/ 11083689 w 12192000"/>
              <a:gd name="connsiteY75" fmla="*/ 5146106 h 6858000"/>
              <a:gd name="connsiteX76" fmla="*/ 11059538 w 12192000"/>
              <a:gd name="connsiteY76" fmla="*/ 5174493 h 6858000"/>
              <a:gd name="connsiteX77" fmla="*/ 11035172 w 12192000"/>
              <a:gd name="connsiteY77" fmla="*/ 5202692 h 6858000"/>
              <a:gd name="connsiteX78" fmla="*/ 11010594 w 12192000"/>
              <a:gd name="connsiteY78" fmla="*/ 5230700 h 6858000"/>
              <a:gd name="connsiteX79" fmla="*/ 10985804 w 12192000"/>
              <a:gd name="connsiteY79" fmla="*/ 5258517 h 6858000"/>
              <a:gd name="connsiteX80" fmla="*/ 10960805 w 12192000"/>
              <a:gd name="connsiteY80" fmla="*/ 5286142 h 6858000"/>
              <a:gd name="connsiteX81" fmla="*/ 10935597 w 12192000"/>
              <a:gd name="connsiteY81" fmla="*/ 5313573 h 6858000"/>
              <a:gd name="connsiteX82" fmla="*/ 10910181 w 12192000"/>
              <a:gd name="connsiteY82" fmla="*/ 5340809 h 6858000"/>
              <a:gd name="connsiteX83" fmla="*/ 10884558 w 12192000"/>
              <a:gd name="connsiteY83" fmla="*/ 5367848 h 6858000"/>
              <a:gd name="connsiteX84" fmla="*/ 10858731 w 12192000"/>
              <a:gd name="connsiteY84" fmla="*/ 5394690 h 6858000"/>
              <a:gd name="connsiteX85" fmla="*/ 10832700 w 12192000"/>
              <a:gd name="connsiteY85" fmla="*/ 5421334 h 6858000"/>
              <a:gd name="connsiteX86" fmla="*/ 10806465 w 12192000"/>
              <a:gd name="connsiteY86" fmla="*/ 5447776 h 6858000"/>
              <a:gd name="connsiteX87" fmla="*/ 10780030 w 12192000"/>
              <a:gd name="connsiteY87" fmla="*/ 5474018 h 6858000"/>
              <a:gd name="connsiteX88" fmla="*/ 10753395 w 12192000"/>
              <a:gd name="connsiteY88" fmla="*/ 5500057 h 6858000"/>
              <a:gd name="connsiteX89" fmla="*/ 10726561 w 12192000"/>
              <a:gd name="connsiteY89" fmla="*/ 5525892 h 6858000"/>
              <a:gd name="connsiteX90" fmla="*/ 10699529 w 12192000"/>
              <a:gd name="connsiteY90" fmla="*/ 5551522 h 6858000"/>
              <a:gd name="connsiteX91" fmla="*/ 10672300 w 12192000"/>
              <a:gd name="connsiteY91" fmla="*/ 5576946 h 6858000"/>
              <a:gd name="connsiteX92" fmla="*/ 10644878 w 12192000"/>
              <a:gd name="connsiteY92" fmla="*/ 5602162 h 6858000"/>
              <a:gd name="connsiteX93" fmla="*/ 10617260 w 12192000"/>
              <a:gd name="connsiteY93" fmla="*/ 5627169 h 6858000"/>
              <a:gd name="connsiteX94" fmla="*/ 10589451 w 12192000"/>
              <a:gd name="connsiteY94" fmla="*/ 5651967 h 6858000"/>
              <a:gd name="connsiteX95" fmla="*/ 10561450 w 12192000"/>
              <a:gd name="connsiteY95" fmla="*/ 5676552 h 6858000"/>
              <a:gd name="connsiteX96" fmla="*/ 10533260 w 12192000"/>
              <a:gd name="connsiteY96" fmla="*/ 5700925 h 6858000"/>
              <a:gd name="connsiteX97" fmla="*/ 10504880 w 12192000"/>
              <a:gd name="connsiteY97" fmla="*/ 5725084 h 6858000"/>
              <a:gd name="connsiteX98" fmla="*/ 10476312 w 12192000"/>
              <a:gd name="connsiteY98" fmla="*/ 5749028 h 6858000"/>
              <a:gd name="connsiteX99" fmla="*/ 10447559 w 12192000"/>
              <a:gd name="connsiteY99" fmla="*/ 5772756 h 6858000"/>
              <a:gd name="connsiteX100" fmla="*/ 10418621 w 12192000"/>
              <a:gd name="connsiteY100" fmla="*/ 5796265 h 6858000"/>
              <a:gd name="connsiteX101" fmla="*/ 10389499 w 12192000"/>
              <a:gd name="connsiteY101" fmla="*/ 5819556 h 6858000"/>
              <a:gd name="connsiteX102" fmla="*/ 10360194 w 12192000"/>
              <a:gd name="connsiteY102" fmla="*/ 5842626 h 6858000"/>
              <a:gd name="connsiteX103" fmla="*/ 10330708 w 12192000"/>
              <a:gd name="connsiteY103" fmla="*/ 5865475 h 6858000"/>
              <a:gd name="connsiteX104" fmla="*/ 10301043 w 12192000"/>
              <a:gd name="connsiteY104" fmla="*/ 5888102 h 6858000"/>
              <a:gd name="connsiteX105" fmla="*/ 10271198 w 12192000"/>
              <a:gd name="connsiteY105" fmla="*/ 5910504 h 6858000"/>
              <a:gd name="connsiteX106" fmla="*/ 10241176 w 12192000"/>
              <a:gd name="connsiteY106" fmla="*/ 5932682 h 6858000"/>
              <a:gd name="connsiteX107" fmla="*/ 10210978 w 12192000"/>
              <a:gd name="connsiteY107" fmla="*/ 5954632 h 6858000"/>
              <a:gd name="connsiteX108" fmla="*/ 10180605 w 12192000"/>
              <a:gd name="connsiteY108" fmla="*/ 5976354 h 6858000"/>
              <a:gd name="connsiteX109" fmla="*/ 10150058 w 12192000"/>
              <a:gd name="connsiteY109" fmla="*/ 5997848 h 6858000"/>
              <a:gd name="connsiteX110" fmla="*/ 10119338 w 12192000"/>
              <a:gd name="connsiteY110" fmla="*/ 6019112 h 6858000"/>
              <a:gd name="connsiteX111" fmla="*/ 10088448 w 12192000"/>
              <a:gd name="connsiteY111" fmla="*/ 6040144 h 6858000"/>
              <a:gd name="connsiteX112" fmla="*/ 10057387 w 12192000"/>
              <a:gd name="connsiteY112" fmla="*/ 6060943 h 6858000"/>
              <a:gd name="connsiteX113" fmla="*/ 10026158 w 12192000"/>
              <a:gd name="connsiteY113" fmla="*/ 6081508 h 6858000"/>
              <a:gd name="connsiteX114" fmla="*/ 9994762 w 12192000"/>
              <a:gd name="connsiteY114" fmla="*/ 6101838 h 6858000"/>
              <a:gd name="connsiteX115" fmla="*/ 9963200 w 12192000"/>
              <a:gd name="connsiteY115" fmla="*/ 6121931 h 6858000"/>
              <a:gd name="connsiteX116" fmla="*/ 9931472 w 12192000"/>
              <a:gd name="connsiteY116" fmla="*/ 6141787 h 6858000"/>
              <a:gd name="connsiteX117" fmla="*/ 9899581 w 12192000"/>
              <a:gd name="connsiteY117" fmla="*/ 6161403 h 6858000"/>
              <a:gd name="connsiteX118" fmla="*/ 9867527 w 12192000"/>
              <a:gd name="connsiteY118" fmla="*/ 6180779 h 6858000"/>
              <a:gd name="connsiteX119" fmla="*/ 9835312 w 12192000"/>
              <a:gd name="connsiteY119" fmla="*/ 6199913 h 6858000"/>
              <a:gd name="connsiteX120" fmla="*/ 9802938 w 12192000"/>
              <a:gd name="connsiteY120" fmla="*/ 6218804 h 6858000"/>
              <a:gd name="connsiteX121" fmla="*/ 9770405 w 12192000"/>
              <a:gd name="connsiteY121" fmla="*/ 6237452 h 6858000"/>
              <a:gd name="connsiteX122" fmla="*/ 9737714 w 12192000"/>
              <a:gd name="connsiteY122" fmla="*/ 6255854 h 6858000"/>
              <a:gd name="connsiteX123" fmla="*/ 9704867 w 12192000"/>
              <a:gd name="connsiteY123" fmla="*/ 6274009 h 6858000"/>
              <a:gd name="connsiteX124" fmla="*/ 9671866 w 12192000"/>
              <a:gd name="connsiteY124" fmla="*/ 6291916 h 6858000"/>
              <a:gd name="connsiteX125" fmla="*/ 9638711 w 12192000"/>
              <a:gd name="connsiteY125" fmla="*/ 6309575 h 6858000"/>
              <a:gd name="connsiteX126" fmla="*/ 9571945 w 12192000"/>
              <a:gd name="connsiteY126" fmla="*/ 6344139 h 6858000"/>
              <a:gd name="connsiteX127" fmla="*/ 9504580 w 12192000"/>
              <a:gd name="connsiteY127" fmla="*/ 6377691 h 6858000"/>
              <a:gd name="connsiteX128" fmla="*/ 9436626 w 12192000"/>
              <a:gd name="connsiteY128" fmla="*/ 6410221 h 6858000"/>
              <a:gd name="connsiteX129" fmla="*/ 9368092 w 12192000"/>
              <a:gd name="connsiteY129" fmla="*/ 6441720 h 6858000"/>
              <a:gd name="connsiteX130" fmla="*/ 9298990 w 12192000"/>
              <a:gd name="connsiteY130" fmla="*/ 6472177 h 6858000"/>
              <a:gd name="connsiteX131" fmla="*/ 9229328 w 12192000"/>
              <a:gd name="connsiteY131" fmla="*/ 6501581 h 6858000"/>
              <a:gd name="connsiteX132" fmla="*/ 9159118 w 12192000"/>
              <a:gd name="connsiteY132" fmla="*/ 6529924 h 6858000"/>
              <a:gd name="connsiteX133" fmla="*/ 9088368 w 12192000"/>
              <a:gd name="connsiteY133" fmla="*/ 6557194 h 6858000"/>
              <a:gd name="connsiteX134" fmla="*/ 9017090 w 12192000"/>
              <a:gd name="connsiteY134" fmla="*/ 6583382 h 6858000"/>
              <a:gd name="connsiteX135" fmla="*/ 8945293 w 12192000"/>
              <a:gd name="connsiteY135" fmla="*/ 6608478 h 6858000"/>
              <a:gd name="connsiteX136" fmla="*/ 8872987 w 12192000"/>
              <a:gd name="connsiteY136" fmla="*/ 6632472 h 6858000"/>
              <a:gd name="connsiteX137" fmla="*/ 8800182 w 12192000"/>
              <a:gd name="connsiteY137" fmla="*/ 6655353 h 6858000"/>
              <a:gd name="connsiteX138" fmla="*/ 8726888 w 12192000"/>
              <a:gd name="connsiteY138" fmla="*/ 6677112 h 6858000"/>
              <a:gd name="connsiteX139" fmla="*/ 8653116 w 12192000"/>
              <a:gd name="connsiteY139" fmla="*/ 6697738 h 6858000"/>
              <a:gd name="connsiteX140" fmla="*/ 8578876 w 12192000"/>
              <a:gd name="connsiteY140" fmla="*/ 6717222 h 6858000"/>
              <a:gd name="connsiteX141" fmla="*/ 8504177 w 12192000"/>
              <a:gd name="connsiteY141" fmla="*/ 6735553 h 6858000"/>
              <a:gd name="connsiteX142" fmla="*/ 8429030 w 12192000"/>
              <a:gd name="connsiteY142" fmla="*/ 6752721 h 6858000"/>
              <a:gd name="connsiteX143" fmla="*/ 8353444 w 12192000"/>
              <a:gd name="connsiteY143" fmla="*/ 6768716 h 6858000"/>
              <a:gd name="connsiteX144" fmla="*/ 8277430 w 12192000"/>
              <a:gd name="connsiteY144" fmla="*/ 6783529 h 6858000"/>
              <a:gd name="connsiteX145" fmla="*/ 8200997 w 12192000"/>
              <a:gd name="connsiteY145" fmla="*/ 6797148 h 6858000"/>
              <a:gd name="connsiteX146" fmla="*/ 8124157 w 12192000"/>
              <a:gd name="connsiteY146" fmla="*/ 6809565 h 6858000"/>
              <a:gd name="connsiteX147" fmla="*/ 8046918 w 12192000"/>
              <a:gd name="connsiteY147" fmla="*/ 6820769 h 6858000"/>
              <a:gd name="connsiteX148" fmla="*/ 7969291 w 12192000"/>
              <a:gd name="connsiteY148" fmla="*/ 6830750 h 6858000"/>
              <a:gd name="connsiteX149" fmla="*/ 7891286 w 12192000"/>
              <a:gd name="connsiteY149" fmla="*/ 6839497 h 6858000"/>
              <a:gd name="connsiteX150" fmla="*/ 7812913 w 12192000"/>
              <a:gd name="connsiteY150" fmla="*/ 6847001 h 6858000"/>
              <a:gd name="connsiteX151" fmla="*/ 7734182 w 12192000"/>
              <a:gd name="connsiteY151" fmla="*/ 6853252 h 6858000"/>
              <a:gd name="connsiteX152" fmla="*/ 7663755 w 12192000"/>
              <a:gd name="connsiteY152" fmla="*/ 6857728 h 6858000"/>
              <a:gd name="connsiteX153" fmla="*/ 12191863 w 12192000"/>
              <a:gd name="connsiteY153" fmla="*/ 6857728 h 6858000"/>
              <a:gd name="connsiteX154" fmla="*/ 0 w 12192000"/>
              <a:gd name="connsiteY154" fmla="*/ 0 h 6858000"/>
              <a:gd name="connsiteX155" fmla="*/ 12192000 w 12192000"/>
              <a:gd name="connsiteY155" fmla="*/ 0 h 6858000"/>
              <a:gd name="connsiteX156" fmla="*/ 12192000 w 12192000"/>
              <a:gd name="connsiteY156" fmla="*/ 6858000 h 6858000"/>
              <a:gd name="connsiteX157" fmla="*/ 0 w 12192000"/>
              <a:gd name="connsiteY1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92000" h="6858000">
                <a:moveTo>
                  <a:pt x="12191863" y="2584938"/>
                </a:moveTo>
                <a:lnTo>
                  <a:pt x="12188940" y="2610093"/>
                </a:lnTo>
                <a:lnTo>
                  <a:pt x="12184106" y="2648957"/>
                </a:lnTo>
                <a:lnTo>
                  <a:pt x="12178964" y="2687725"/>
                </a:lnTo>
                <a:lnTo>
                  <a:pt x="12173518" y="2726397"/>
                </a:lnTo>
                <a:lnTo>
                  <a:pt x="12167766" y="2764970"/>
                </a:lnTo>
                <a:lnTo>
                  <a:pt x="12161712" y="2803444"/>
                </a:lnTo>
                <a:lnTo>
                  <a:pt x="12155354" y="2841816"/>
                </a:lnTo>
                <a:lnTo>
                  <a:pt x="12148698" y="2880088"/>
                </a:lnTo>
                <a:lnTo>
                  <a:pt x="12141741" y="2918256"/>
                </a:lnTo>
                <a:lnTo>
                  <a:pt x="12134486" y="2956319"/>
                </a:lnTo>
                <a:lnTo>
                  <a:pt x="12126935" y="2994276"/>
                </a:lnTo>
                <a:lnTo>
                  <a:pt x="12119088" y="3032127"/>
                </a:lnTo>
                <a:lnTo>
                  <a:pt x="12110946" y="3069870"/>
                </a:lnTo>
                <a:lnTo>
                  <a:pt x="12102512" y="3107503"/>
                </a:lnTo>
                <a:lnTo>
                  <a:pt x="12093786" y="3145025"/>
                </a:lnTo>
                <a:lnTo>
                  <a:pt x="12084769" y="3182435"/>
                </a:lnTo>
                <a:lnTo>
                  <a:pt x="12075463" y="3219732"/>
                </a:lnTo>
                <a:lnTo>
                  <a:pt x="12065869" y="3256915"/>
                </a:lnTo>
                <a:lnTo>
                  <a:pt x="12055988" y="3293982"/>
                </a:lnTo>
                <a:lnTo>
                  <a:pt x="12045821" y="3330931"/>
                </a:lnTo>
                <a:lnTo>
                  <a:pt x="12035370" y="3367762"/>
                </a:lnTo>
                <a:lnTo>
                  <a:pt x="12024636" y="3404475"/>
                </a:lnTo>
                <a:lnTo>
                  <a:pt x="12013620" y="3441065"/>
                </a:lnTo>
                <a:lnTo>
                  <a:pt x="12002324" y="3477534"/>
                </a:lnTo>
                <a:lnTo>
                  <a:pt x="11990749" y="3513880"/>
                </a:lnTo>
                <a:lnTo>
                  <a:pt x="11978896" y="3550101"/>
                </a:lnTo>
                <a:lnTo>
                  <a:pt x="11966766" y="3586196"/>
                </a:lnTo>
                <a:lnTo>
                  <a:pt x="11954359" y="3622164"/>
                </a:lnTo>
                <a:lnTo>
                  <a:pt x="11941679" y="3658004"/>
                </a:lnTo>
                <a:lnTo>
                  <a:pt x="11928726" y="3693714"/>
                </a:lnTo>
                <a:lnTo>
                  <a:pt x="11915502" y="3729293"/>
                </a:lnTo>
                <a:lnTo>
                  <a:pt x="11902006" y="3764740"/>
                </a:lnTo>
                <a:lnTo>
                  <a:pt x="11888242" y="3800054"/>
                </a:lnTo>
                <a:lnTo>
                  <a:pt x="11874210" y="3835233"/>
                </a:lnTo>
                <a:lnTo>
                  <a:pt x="11859911" y="3870276"/>
                </a:lnTo>
                <a:lnTo>
                  <a:pt x="11845346" y="3905182"/>
                </a:lnTo>
                <a:lnTo>
                  <a:pt x="11830518" y="3939950"/>
                </a:lnTo>
                <a:lnTo>
                  <a:pt x="11815426" y="3974577"/>
                </a:lnTo>
                <a:lnTo>
                  <a:pt x="11800073" y="4009064"/>
                </a:lnTo>
                <a:lnTo>
                  <a:pt x="11784460" y="4043409"/>
                </a:lnTo>
                <a:lnTo>
                  <a:pt x="11768586" y="4077610"/>
                </a:lnTo>
                <a:lnTo>
                  <a:pt x="11752456" y="4111667"/>
                </a:lnTo>
                <a:lnTo>
                  <a:pt x="11736069" y="4145577"/>
                </a:lnTo>
                <a:lnTo>
                  <a:pt x="11719426" y="4179340"/>
                </a:lnTo>
                <a:lnTo>
                  <a:pt x="11702529" y="4212955"/>
                </a:lnTo>
                <a:lnTo>
                  <a:pt x="11685380" y="4246420"/>
                </a:lnTo>
                <a:lnTo>
                  <a:pt x="11667978" y="4279734"/>
                </a:lnTo>
                <a:lnTo>
                  <a:pt x="11650326" y="4312896"/>
                </a:lnTo>
                <a:lnTo>
                  <a:pt x="11632426" y="4345904"/>
                </a:lnTo>
                <a:lnTo>
                  <a:pt x="11614277" y="4378757"/>
                </a:lnTo>
                <a:lnTo>
                  <a:pt x="11595882" y="4411455"/>
                </a:lnTo>
                <a:lnTo>
                  <a:pt x="11577242" y="4443995"/>
                </a:lnTo>
                <a:lnTo>
                  <a:pt x="11558356" y="4476376"/>
                </a:lnTo>
                <a:lnTo>
                  <a:pt x="11539230" y="4508598"/>
                </a:lnTo>
                <a:lnTo>
                  <a:pt x="11519860" y="4540658"/>
                </a:lnTo>
                <a:lnTo>
                  <a:pt x="11500252" y="4572557"/>
                </a:lnTo>
                <a:lnTo>
                  <a:pt x="11480403" y="4604291"/>
                </a:lnTo>
                <a:lnTo>
                  <a:pt x="11460317" y="4635861"/>
                </a:lnTo>
                <a:lnTo>
                  <a:pt x="11439994" y="4667265"/>
                </a:lnTo>
                <a:lnTo>
                  <a:pt x="11419436" y="4698501"/>
                </a:lnTo>
                <a:lnTo>
                  <a:pt x="11398644" y="4729569"/>
                </a:lnTo>
                <a:lnTo>
                  <a:pt x="11377620" y="4760467"/>
                </a:lnTo>
                <a:lnTo>
                  <a:pt x="11356364" y="4791193"/>
                </a:lnTo>
                <a:lnTo>
                  <a:pt x="11334877" y="4821747"/>
                </a:lnTo>
                <a:lnTo>
                  <a:pt x="11313161" y="4852128"/>
                </a:lnTo>
                <a:lnTo>
                  <a:pt x="11291218" y="4882334"/>
                </a:lnTo>
                <a:lnTo>
                  <a:pt x="11269049" y="4912363"/>
                </a:lnTo>
                <a:lnTo>
                  <a:pt x="11246654" y="4942215"/>
                </a:lnTo>
                <a:lnTo>
                  <a:pt x="11224035" y="4971888"/>
                </a:lnTo>
                <a:lnTo>
                  <a:pt x="11201193" y="5001382"/>
                </a:lnTo>
                <a:lnTo>
                  <a:pt x="11178130" y="5030694"/>
                </a:lnTo>
                <a:lnTo>
                  <a:pt x="11154847" y="5059824"/>
                </a:lnTo>
                <a:lnTo>
                  <a:pt x="11131345" y="5088770"/>
                </a:lnTo>
                <a:lnTo>
                  <a:pt x="11107625" y="5117531"/>
                </a:lnTo>
                <a:lnTo>
                  <a:pt x="11083689" y="5146106"/>
                </a:lnTo>
                <a:lnTo>
                  <a:pt x="11059538" y="5174493"/>
                </a:lnTo>
                <a:lnTo>
                  <a:pt x="11035172" y="5202692"/>
                </a:lnTo>
                <a:lnTo>
                  <a:pt x="11010594" y="5230700"/>
                </a:lnTo>
                <a:lnTo>
                  <a:pt x="10985804" y="5258517"/>
                </a:lnTo>
                <a:lnTo>
                  <a:pt x="10960805" y="5286142"/>
                </a:lnTo>
                <a:lnTo>
                  <a:pt x="10935597" y="5313573"/>
                </a:lnTo>
                <a:lnTo>
                  <a:pt x="10910181" y="5340809"/>
                </a:lnTo>
                <a:lnTo>
                  <a:pt x="10884558" y="5367848"/>
                </a:lnTo>
                <a:lnTo>
                  <a:pt x="10858731" y="5394690"/>
                </a:lnTo>
                <a:lnTo>
                  <a:pt x="10832700" y="5421334"/>
                </a:lnTo>
                <a:lnTo>
                  <a:pt x="10806465" y="5447776"/>
                </a:lnTo>
                <a:lnTo>
                  <a:pt x="10780030" y="5474018"/>
                </a:lnTo>
                <a:lnTo>
                  <a:pt x="10753395" y="5500057"/>
                </a:lnTo>
                <a:lnTo>
                  <a:pt x="10726561" y="5525892"/>
                </a:lnTo>
                <a:lnTo>
                  <a:pt x="10699529" y="5551522"/>
                </a:lnTo>
                <a:lnTo>
                  <a:pt x="10672300" y="5576946"/>
                </a:lnTo>
                <a:lnTo>
                  <a:pt x="10644878" y="5602162"/>
                </a:lnTo>
                <a:lnTo>
                  <a:pt x="10617260" y="5627169"/>
                </a:lnTo>
                <a:lnTo>
                  <a:pt x="10589451" y="5651967"/>
                </a:lnTo>
                <a:lnTo>
                  <a:pt x="10561450" y="5676552"/>
                </a:lnTo>
                <a:lnTo>
                  <a:pt x="10533260" y="5700925"/>
                </a:lnTo>
                <a:lnTo>
                  <a:pt x="10504880" y="5725084"/>
                </a:lnTo>
                <a:lnTo>
                  <a:pt x="10476312" y="5749028"/>
                </a:lnTo>
                <a:lnTo>
                  <a:pt x="10447559" y="5772756"/>
                </a:lnTo>
                <a:lnTo>
                  <a:pt x="10418621" y="5796265"/>
                </a:lnTo>
                <a:lnTo>
                  <a:pt x="10389499" y="5819556"/>
                </a:lnTo>
                <a:lnTo>
                  <a:pt x="10360194" y="5842626"/>
                </a:lnTo>
                <a:lnTo>
                  <a:pt x="10330708" y="5865475"/>
                </a:lnTo>
                <a:lnTo>
                  <a:pt x="10301043" y="5888102"/>
                </a:lnTo>
                <a:lnTo>
                  <a:pt x="10271198" y="5910504"/>
                </a:lnTo>
                <a:lnTo>
                  <a:pt x="10241176" y="5932682"/>
                </a:lnTo>
                <a:lnTo>
                  <a:pt x="10210978" y="5954632"/>
                </a:lnTo>
                <a:lnTo>
                  <a:pt x="10180605" y="5976354"/>
                </a:lnTo>
                <a:lnTo>
                  <a:pt x="10150058" y="5997848"/>
                </a:lnTo>
                <a:lnTo>
                  <a:pt x="10119338" y="6019112"/>
                </a:lnTo>
                <a:lnTo>
                  <a:pt x="10088448" y="6040144"/>
                </a:lnTo>
                <a:lnTo>
                  <a:pt x="10057387" y="6060943"/>
                </a:lnTo>
                <a:lnTo>
                  <a:pt x="10026158" y="6081508"/>
                </a:lnTo>
                <a:lnTo>
                  <a:pt x="9994762" y="6101838"/>
                </a:lnTo>
                <a:lnTo>
                  <a:pt x="9963200" y="6121931"/>
                </a:lnTo>
                <a:lnTo>
                  <a:pt x="9931472" y="6141787"/>
                </a:lnTo>
                <a:lnTo>
                  <a:pt x="9899581" y="6161403"/>
                </a:lnTo>
                <a:lnTo>
                  <a:pt x="9867527" y="6180779"/>
                </a:lnTo>
                <a:lnTo>
                  <a:pt x="9835312" y="6199913"/>
                </a:lnTo>
                <a:lnTo>
                  <a:pt x="9802938" y="6218804"/>
                </a:lnTo>
                <a:lnTo>
                  <a:pt x="9770405" y="6237452"/>
                </a:lnTo>
                <a:lnTo>
                  <a:pt x="9737714" y="6255854"/>
                </a:lnTo>
                <a:lnTo>
                  <a:pt x="9704867" y="6274009"/>
                </a:lnTo>
                <a:lnTo>
                  <a:pt x="9671866" y="6291916"/>
                </a:lnTo>
                <a:lnTo>
                  <a:pt x="9638711" y="6309575"/>
                </a:lnTo>
                <a:lnTo>
                  <a:pt x="9571945" y="6344139"/>
                </a:lnTo>
                <a:lnTo>
                  <a:pt x="9504580" y="6377691"/>
                </a:lnTo>
                <a:lnTo>
                  <a:pt x="9436626" y="6410221"/>
                </a:lnTo>
                <a:lnTo>
                  <a:pt x="9368092" y="6441720"/>
                </a:lnTo>
                <a:lnTo>
                  <a:pt x="9298990" y="6472177"/>
                </a:lnTo>
                <a:lnTo>
                  <a:pt x="9229328" y="6501581"/>
                </a:lnTo>
                <a:lnTo>
                  <a:pt x="9159118" y="6529924"/>
                </a:lnTo>
                <a:lnTo>
                  <a:pt x="9088368" y="6557194"/>
                </a:lnTo>
                <a:lnTo>
                  <a:pt x="9017090" y="6583382"/>
                </a:lnTo>
                <a:lnTo>
                  <a:pt x="8945293" y="6608478"/>
                </a:lnTo>
                <a:lnTo>
                  <a:pt x="8872987" y="6632472"/>
                </a:lnTo>
                <a:lnTo>
                  <a:pt x="8800182" y="6655353"/>
                </a:lnTo>
                <a:lnTo>
                  <a:pt x="8726888" y="6677112"/>
                </a:lnTo>
                <a:lnTo>
                  <a:pt x="8653116" y="6697738"/>
                </a:lnTo>
                <a:lnTo>
                  <a:pt x="8578876" y="6717222"/>
                </a:lnTo>
                <a:lnTo>
                  <a:pt x="8504177" y="6735553"/>
                </a:lnTo>
                <a:lnTo>
                  <a:pt x="8429030" y="6752721"/>
                </a:lnTo>
                <a:lnTo>
                  <a:pt x="8353444" y="6768716"/>
                </a:lnTo>
                <a:lnTo>
                  <a:pt x="8277430" y="6783529"/>
                </a:lnTo>
                <a:lnTo>
                  <a:pt x="8200997" y="6797148"/>
                </a:lnTo>
                <a:lnTo>
                  <a:pt x="8124157" y="6809565"/>
                </a:lnTo>
                <a:lnTo>
                  <a:pt x="8046918" y="6820769"/>
                </a:lnTo>
                <a:lnTo>
                  <a:pt x="7969291" y="6830750"/>
                </a:lnTo>
                <a:lnTo>
                  <a:pt x="7891286" y="6839497"/>
                </a:lnTo>
                <a:lnTo>
                  <a:pt x="7812913" y="6847001"/>
                </a:lnTo>
                <a:lnTo>
                  <a:pt x="7734182" y="6853252"/>
                </a:lnTo>
                <a:lnTo>
                  <a:pt x="7663755" y="6857728"/>
                </a:lnTo>
                <a:lnTo>
                  <a:pt x="12191863" y="6857728"/>
                </a:lnTo>
                <a:close/>
                <a:moveTo>
                  <a:pt x="0" y="0"/>
                </a:moveTo>
                <a:lnTo>
                  <a:pt x="12192000" y="0"/>
                </a:lnTo>
                <a:lnTo>
                  <a:pt x="12192000" y="6858000"/>
                </a:lnTo>
                <a:lnTo>
                  <a:pt x="0" y="6858000"/>
                </a:lnTo>
                <a:close/>
              </a:path>
            </a:pathLst>
          </a:custGeom>
          <a:solidFill>
            <a:schemeClr val="bg1">
              <a:lumMod val="85000"/>
            </a:schemeClr>
          </a:solidFill>
        </p:spPr>
        <p:txBody>
          <a:bodyPr wrap="square" anchor="ctr">
            <a:noAutofit/>
          </a:bodyPr>
          <a:lstStyle>
            <a:lvl1pPr marL="0" indent="0" algn="ctr">
              <a:buNone/>
              <a:defRPr sz="4400"/>
            </a:lvl1pPr>
          </a:lstStyle>
          <a:p>
            <a:endParaRPr lang="en-US"/>
          </a:p>
        </p:txBody>
      </p:sp>
      <p:sp>
        <p:nvSpPr>
          <p:cNvPr id="13" name="object 4">
            <a:extLst>
              <a:ext uri="{FF2B5EF4-FFF2-40B4-BE49-F238E27FC236}">
                <a16:creationId xmlns:a16="http://schemas.microsoft.com/office/drawing/2014/main" id="{01FD0504-E849-54E9-272F-CC03087EADD2}"/>
              </a:ext>
            </a:extLst>
          </p:cNvPr>
          <p:cNvSpPr/>
          <p:nvPr userDrawn="1"/>
        </p:nvSpPr>
        <p:spPr>
          <a:xfrm>
            <a:off x="7663755" y="2584938"/>
            <a:ext cx="4528245" cy="4273062"/>
          </a:xfrm>
          <a:custGeom>
            <a:avLst/>
            <a:gdLst/>
            <a:ahLst/>
            <a:cxnLst/>
            <a:rect l="l" t="t" r="r" b="b"/>
            <a:pathLst>
              <a:path w="7560944" h="7134859">
                <a:moveTo>
                  <a:pt x="7560715" y="0"/>
                </a:moveTo>
                <a:lnTo>
                  <a:pt x="7555835" y="42002"/>
                </a:lnTo>
                <a:lnTo>
                  <a:pt x="7547762" y="106894"/>
                </a:lnTo>
                <a:lnTo>
                  <a:pt x="7539178" y="171627"/>
                </a:lnTo>
                <a:lnTo>
                  <a:pt x="7530083" y="236197"/>
                </a:lnTo>
                <a:lnTo>
                  <a:pt x="7520479" y="300604"/>
                </a:lnTo>
                <a:lnTo>
                  <a:pt x="7510370" y="364845"/>
                </a:lnTo>
                <a:lnTo>
                  <a:pt x="7499756" y="428917"/>
                </a:lnTo>
                <a:lnTo>
                  <a:pt x="7488641" y="492820"/>
                </a:lnTo>
                <a:lnTo>
                  <a:pt x="7477025" y="556550"/>
                </a:lnTo>
                <a:lnTo>
                  <a:pt x="7464912" y="620105"/>
                </a:lnTo>
                <a:lnTo>
                  <a:pt x="7452303" y="683484"/>
                </a:lnTo>
                <a:lnTo>
                  <a:pt x="7439201" y="746685"/>
                </a:lnTo>
                <a:lnTo>
                  <a:pt x="7425607" y="809705"/>
                </a:lnTo>
                <a:lnTo>
                  <a:pt x="7411524" y="872542"/>
                </a:lnTo>
                <a:lnTo>
                  <a:pt x="7396953" y="935194"/>
                </a:lnTo>
                <a:lnTo>
                  <a:pt x="7381897" y="997659"/>
                </a:lnTo>
                <a:lnTo>
                  <a:pt x="7366359" y="1059935"/>
                </a:lnTo>
                <a:lnTo>
                  <a:pt x="7350339" y="1122020"/>
                </a:lnTo>
                <a:lnTo>
                  <a:pt x="7333840" y="1183911"/>
                </a:lnTo>
                <a:lnTo>
                  <a:pt x="7316865" y="1245607"/>
                </a:lnTo>
                <a:lnTo>
                  <a:pt x="7299414" y="1307105"/>
                </a:lnTo>
                <a:lnTo>
                  <a:pt x="7281492" y="1368404"/>
                </a:lnTo>
                <a:lnTo>
                  <a:pt x="7263098" y="1429501"/>
                </a:lnTo>
                <a:lnTo>
                  <a:pt x="7244237" y="1490394"/>
                </a:lnTo>
                <a:lnTo>
                  <a:pt x="7224909" y="1551082"/>
                </a:lnTo>
                <a:lnTo>
                  <a:pt x="7205117" y="1611561"/>
                </a:lnTo>
                <a:lnTo>
                  <a:pt x="7184863" y="1671830"/>
                </a:lnTo>
                <a:lnTo>
                  <a:pt x="7164148" y="1731887"/>
                </a:lnTo>
                <a:lnTo>
                  <a:pt x="7142976" y="1791730"/>
                </a:lnTo>
                <a:lnTo>
                  <a:pt x="7121348" y="1851356"/>
                </a:lnTo>
                <a:lnTo>
                  <a:pt x="7099267" y="1910764"/>
                </a:lnTo>
                <a:lnTo>
                  <a:pt x="7076733" y="1969951"/>
                </a:lnTo>
                <a:lnTo>
                  <a:pt x="7053751" y="2028915"/>
                </a:lnTo>
                <a:lnTo>
                  <a:pt x="7030321" y="2087654"/>
                </a:lnTo>
                <a:lnTo>
                  <a:pt x="7006445" y="2146167"/>
                </a:lnTo>
                <a:lnTo>
                  <a:pt x="6982126" y="2204450"/>
                </a:lnTo>
                <a:lnTo>
                  <a:pt x="6957367" y="2262503"/>
                </a:lnTo>
                <a:lnTo>
                  <a:pt x="6932168" y="2320322"/>
                </a:lnTo>
                <a:lnTo>
                  <a:pt x="6906532" y="2377905"/>
                </a:lnTo>
                <a:lnTo>
                  <a:pt x="6880462" y="2435252"/>
                </a:lnTo>
                <a:lnTo>
                  <a:pt x="6853958" y="2492359"/>
                </a:lnTo>
                <a:lnTo>
                  <a:pt x="6827025" y="2549224"/>
                </a:lnTo>
                <a:lnTo>
                  <a:pt x="6799662" y="2605845"/>
                </a:lnTo>
                <a:lnTo>
                  <a:pt x="6771873" y="2662220"/>
                </a:lnTo>
                <a:lnTo>
                  <a:pt x="6743660" y="2718348"/>
                </a:lnTo>
                <a:lnTo>
                  <a:pt x="6715025" y="2774226"/>
                </a:lnTo>
                <a:lnTo>
                  <a:pt x="6685969" y="2829851"/>
                </a:lnTo>
                <a:lnTo>
                  <a:pt x="6656496" y="2885222"/>
                </a:lnTo>
                <a:lnTo>
                  <a:pt x="6626606" y="2940337"/>
                </a:lnTo>
                <a:lnTo>
                  <a:pt x="6596303" y="2995193"/>
                </a:lnTo>
                <a:lnTo>
                  <a:pt x="6565588" y="3049789"/>
                </a:lnTo>
                <a:lnTo>
                  <a:pt x="6534464" y="3104122"/>
                </a:lnTo>
                <a:lnTo>
                  <a:pt x="6502931" y="3158190"/>
                </a:lnTo>
                <a:lnTo>
                  <a:pt x="6470994" y="3211992"/>
                </a:lnTo>
                <a:lnTo>
                  <a:pt x="6438653" y="3265524"/>
                </a:lnTo>
                <a:lnTo>
                  <a:pt x="6405911" y="3318786"/>
                </a:lnTo>
                <a:lnTo>
                  <a:pt x="6372769" y="3371774"/>
                </a:lnTo>
                <a:lnTo>
                  <a:pt x="6339231" y="3424487"/>
                </a:lnTo>
                <a:lnTo>
                  <a:pt x="6305298" y="3476923"/>
                </a:lnTo>
                <a:lnTo>
                  <a:pt x="6270971" y="3529079"/>
                </a:lnTo>
                <a:lnTo>
                  <a:pt x="6236255" y="3580954"/>
                </a:lnTo>
                <a:lnTo>
                  <a:pt x="6201149" y="3632545"/>
                </a:lnTo>
                <a:lnTo>
                  <a:pt x="6165657" y="3683850"/>
                </a:lnTo>
                <a:lnTo>
                  <a:pt x="6129780" y="3734867"/>
                </a:lnTo>
                <a:lnTo>
                  <a:pt x="6093521" y="3785595"/>
                </a:lnTo>
                <a:lnTo>
                  <a:pt x="6056882" y="3836030"/>
                </a:lnTo>
                <a:lnTo>
                  <a:pt x="6019865" y="3886171"/>
                </a:lnTo>
                <a:lnTo>
                  <a:pt x="5982471" y="3936016"/>
                </a:lnTo>
                <a:lnTo>
                  <a:pt x="5944704" y="3985562"/>
                </a:lnTo>
                <a:lnTo>
                  <a:pt x="5906565" y="4034808"/>
                </a:lnTo>
                <a:lnTo>
                  <a:pt x="5868056" y="4083752"/>
                </a:lnTo>
                <a:lnTo>
                  <a:pt x="5829179" y="4132391"/>
                </a:lnTo>
                <a:lnTo>
                  <a:pt x="5789937" y="4180723"/>
                </a:lnTo>
                <a:lnTo>
                  <a:pt x="5750331" y="4228746"/>
                </a:lnTo>
                <a:lnTo>
                  <a:pt x="5710364" y="4276458"/>
                </a:lnTo>
                <a:lnTo>
                  <a:pt x="5670038" y="4323857"/>
                </a:lnTo>
                <a:lnTo>
                  <a:pt x="5629354" y="4370941"/>
                </a:lnTo>
                <a:lnTo>
                  <a:pt x="5588316" y="4417708"/>
                </a:lnTo>
                <a:lnTo>
                  <a:pt x="5546924" y="4464155"/>
                </a:lnTo>
                <a:lnTo>
                  <a:pt x="5505182" y="4510281"/>
                </a:lnTo>
                <a:lnTo>
                  <a:pt x="5463091" y="4556083"/>
                </a:lnTo>
                <a:lnTo>
                  <a:pt x="5420653" y="4601559"/>
                </a:lnTo>
                <a:lnTo>
                  <a:pt x="5377870" y="4646708"/>
                </a:lnTo>
                <a:lnTo>
                  <a:pt x="5334745" y="4691527"/>
                </a:lnTo>
                <a:lnTo>
                  <a:pt x="5291280" y="4736014"/>
                </a:lnTo>
                <a:lnTo>
                  <a:pt x="5247476" y="4780166"/>
                </a:lnTo>
                <a:lnTo>
                  <a:pt x="5203337" y="4823983"/>
                </a:lnTo>
                <a:lnTo>
                  <a:pt x="5158863" y="4867461"/>
                </a:lnTo>
                <a:lnTo>
                  <a:pt x="5114057" y="4910599"/>
                </a:lnTo>
                <a:lnTo>
                  <a:pt x="5068921" y="4953394"/>
                </a:lnTo>
                <a:lnTo>
                  <a:pt x="5023457" y="4995845"/>
                </a:lnTo>
                <a:lnTo>
                  <a:pt x="4977668" y="5037949"/>
                </a:lnTo>
                <a:lnTo>
                  <a:pt x="4931555" y="5079704"/>
                </a:lnTo>
                <a:lnTo>
                  <a:pt x="4885121" y="5121109"/>
                </a:lnTo>
                <a:lnTo>
                  <a:pt x="4838367" y="5162160"/>
                </a:lnTo>
                <a:lnTo>
                  <a:pt x="4791296" y="5202856"/>
                </a:lnTo>
                <a:lnTo>
                  <a:pt x="4743910" y="5243195"/>
                </a:lnTo>
                <a:lnTo>
                  <a:pt x="4696210" y="5283175"/>
                </a:lnTo>
                <a:lnTo>
                  <a:pt x="4648200" y="5322794"/>
                </a:lnTo>
                <a:lnTo>
                  <a:pt x="4599881" y="5362049"/>
                </a:lnTo>
                <a:lnTo>
                  <a:pt x="4551255" y="5400938"/>
                </a:lnTo>
                <a:lnTo>
                  <a:pt x="4502324" y="5439459"/>
                </a:lnTo>
                <a:lnTo>
                  <a:pt x="4453090" y="5477611"/>
                </a:lnTo>
                <a:lnTo>
                  <a:pt x="4403557" y="5515391"/>
                </a:lnTo>
                <a:lnTo>
                  <a:pt x="4353724" y="5552797"/>
                </a:lnTo>
                <a:lnTo>
                  <a:pt x="4303596" y="5589827"/>
                </a:lnTo>
                <a:lnTo>
                  <a:pt x="4253173" y="5626478"/>
                </a:lnTo>
                <a:lnTo>
                  <a:pt x="4202458" y="5662749"/>
                </a:lnTo>
                <a:lnTo>
                  <a:pt x="4151453" y="5698638"/>
                </a:lnTo>
                <a:lnTo>
                  <a:pt x="4100160" y="5734142"/>
                </a:lnTo>
                <a:lnTo>
                  <a:pt x="4048581" y="5769260"/>
                </a:lnTo>
                <a:lnTo>
                  <a:pt x="3996718" y="5803989"/>
                </a:lnTo>
                <a:lnTo>
                  <a:pt x="3944574" y="5838327"/>
                </a:lnTo>
                <a:lnTo>
                  <a:pt x="3892151" y="5872272"/>
                </a:lnTo>
                <a:lnTo>
                  <a:pt x="3839450" y="5905823"/>
                </a:lnTo>
                <a:lnTo>
                  <a:pt x="3786473" y="5938976"/>
                </a:lnTo>
                <a:lnTo>
                  <a:pt x="3733224" y="5971730"/>
                </a:lnTo>
                <a:lnTo>
                  <a:pt x="3679703" y="6004082"/>
                </a:lnTo>
                <a:lnTo>
                  <a:pt x="3625913" y="6036031"/>
                </a:lnTo>
                <a:lnTo>
                  <a:pt x="3571856" y="6067575"/>
                </a:lnTo>
                <a:lnTo>
                  <a:pt x="3517535" y="6098711"/>
                </a:lnTo>
                <a:lnTo>
                  <a:pt x="3462950" y="6129437"/>
                </a:lnTo>
                <a:lnTo>
                  <a:pt x="3408105" y="6159752"/>
                </a:lnTo>
                <a:lnTo>
                  <a:pt x="3353002" y="6189652"/>
                </a:lnTo>
                <a:lnTo>
                  <a:pt x="3297642" y="6219137"/>
                </a:lnTo>
                <a:lnTo>
                  <a:pt x="3186161" y="6276849"/>
                </a:lnTo>
                <a:lnTo>
                  <a:pt x="3073680" y="6332872"/>
                </a:lnTo>
                <a:lnTo>
                  <a:pt x="2960214" y="6387189"/>
                </a:lnTo>
                <a:lnTo>
                  <a:pt x="2845782" y="6439783"/>
                </a:lnTo>
                <a:lnTo>
                  <a:pt x="2730400" y="6490638"/>
                </a:lnTo>
                <a:lnTo>
                  <a:pt x="2614084" y="6539735"/>
                </a:lnTo>
                <a:lnTo>
                  <a:pt x="2496851" y="6587060"/>
                </a:lnTo>
                <a:lnTo>
                  <a:pt x="2378718" y="6632594"/>
                </a:lnTo>
                <a:lnTo>
                  <a:pt x="2259703" y="6676321"/>
                </a:lnTo>
                <a:lnTo>
                  <a:pt x="2139821" y="6718225"/>
                </a:lnTo>
                <a:lnTo>
                  <a:pt x="2019090" y="6758288"/>
                </a:lnTo>
                <a:lnTo>
                  <a:pt x="1897525" y="6796493"/>
                </a:lnTo>
                <a:lnTo>
                  <a:pt x="1775145" y="6832824"/>
                </a:lnTo>
                <a:lnTo>
                  <a:pt x="1651966" y="6867265"/>
                </a:lnTo>
                <a:lnTo>
                  <a:pt x="1528005" y="6899797"/>
                </a:lnTo>
                <a:lnTo>
                  <a:pt x="1403278" y="6930405"/>
                </a:lnTo>
                <a:lnTo>
                  <a:pt x="1277802" y="6959071"/>
                </a:lnTo>
                <a:lnTo>
                  <a:pt x="1151594" y="6985779"/>
                </a:lnTo>
                <a:lnTo>
                  <a:pt x="1024671" y="7010512"/>
                </a:lnTo>
                <a:lnTo>
                  <a:pt x="897049" y="7033253"/>
                </a:lnTo>
                <a:lnTo>
                  <a:pt x="768746" y="7053986"/>
                </a:lnTo>
                <a:lnTo>
                  <a:pt x="639778" y="7072693"/>
                </a:lnTo>
                <a:lnTo>
                  <a:pt x="510162" y="7089358"/>
                </a:lnTo>
                <a:lnTo>
                  <a:pt x="379915" y="7103963"/>
                </a:lnTo>
                <a:lnTo>
                  <a:pt x="249053" y="7116493"/>
                </a:lnTo>
                <a:lnTo>
                  <a:pt x="117594" y="7126930"/>
                </a:lnTo>
                <a:lnTo>
                  <a:pt x="0" y="7134405"/>
                </a:lnTo>
                <a:lnTo>
                  <a:pt x="7560715" y="7134405"/>
                </a:lnTo>
                <a:lnTo>
                  <a:pt x="7560715" y="0"/>
                </a:lnTo>
                <a:close/>
              </a:path>
            </a:pathLst>
          </a:custGeom>
          <a:solidFill>
            <a:srgbClr val="FFD23F"/>
          </a:solidFill>
        </p:spPr>
        <p:txBody>
          <a:bodyPr wrap="square" lIns="0" tIns="0" rIns="0" bIns="0" rtlCol="0"/>
          <a:lstStyle/>
          <a:p>
            <a:endParaRPr/>
          </a:p>
        </p:txBody>
      </p:sp>
      <p:sp>
        <p:nvSpPr>
          <p:cNvPr id="14" name="Date Placeholder 3">
            <a:extLst>
              <a:ext uri="{FF2B5EF4-FFF2-40B4-BE49-F238E27FC236}">
                <a16:creationId xmlns:a16="http://schemas.microsoft.com/office/drawing/2014/main" id="{DECA5E99-E841-3911-9940-E806484E6C4A}"/>
              </a:ext>
            </a:extLst>
          </p:cNvPr>
          <p:cNvSpPr>
            <a:spLocks noGrp="1"/>
          </p:cNvSpPr>
          <p:nvPr>
            <p:ph type="dt" sz="half" idx="2"/>
          </p:nvPr>
        </p:nvSpPr>
        <p:spPr>
          <a:xfrm>
            <a:off x="7401015" y="6542722"/>
            <a:ext cx="2743200" cy="123050"/>
          </a:xfrm>
          <a:prstGeom prst="rect">
            <a:avLst/>
          </a:prstGeom>
        </p:spPr>
        <p:txBody>
          <a:bodyPr vert="horz" lIns="0" tIns="0" rIns="0" bIns="0" rtlCol="0" anchor="ctr">
            <a:noAutofit/>
          </a:bodyPr>
          <a:lstStyle>
            <a:lvl1pPr algn="l">
              <a:defRPr sz="1000" b="0" i="0">
                <a:solidFill>
                  <a:schemeClr val="tx1"/>
                </a:solidFill>
                <a:latin typeface="Poppins" pitchFamily="2" charset="77"/>
              </a:defRPr>
            </a:lvl1pPr>
          </a:lstStyle>
          <a:p>
            <a:fld id="{BD027D24-124C-4F49-82A0-9C5222E75C66}" type="datetimeFigureOut">
              <a:rPr lang="en-US" smtClean="0"/>
              <a:pPr/>
              <a:t>1/9/2024</a:t>
            </a:fld>
            <a:endParaRPr lang="en-US"/>
          </a:p>
        </p:txBody>
      </p:sp>
      <p:sp>
        <p:nvSpPr>
          <p:cNvPr id="15" name="Footer Placeholder 4">
            <a:extLst>
              <a:ext uri="{FF2B5EF4-FFF2-40B4-BE49-F238E27FC236}">
                <a16:creationId xmlns:a16="http://schemas.microsoft.com/office/drawing/2014/main" id="{63B4567A-2B0F-9777-746C-FE45A2B5BF2A}"/>
              </a:ext>
            </a:extLst>
          </p:cNvPr>
          <p:cNvSpPr>
            <a:spLocks noGrp="1"/>
          </p:cNvSpPr>
          <p:nvPr>
            <p:ph type="ftr" sz="quarter" idx="3"/>
          </p:nvPr>
        </p:nvSpPr>
        <p:spPr>
          <a:xfrm>
            <a:off x="1824565" y="6542722"/>
            <a:ext cx="4114800" cy="123050"/>
          </a:xfrm>
          <a:prstGeom prst="rect">
            <a:avLst/>
          </a:prstGeom>
        </p:spPr>
        <p:txBody>
          <a:bodyPr vert="horz" lIns="0" tIns="0" rIns="0" bIns="0" rtlCol="0" anchor="ctr">
            <a:noAutofit/>
          </a:bodyPr>
          <a:lstStyle>
            <a:lvl1pPr algn="ctr">
              <a:defRPr sz="1000" b="0" i="0">
                <a:solidFill>
                  <a:schemeClr val="tx1"/>
                </a:solidFill>
                <a:latin typeface="Poppins" pitchFamily="2" charset="77"/>
              </a:defRPr>
            </a:lvl1pPr>
          </a:lstStyle>
          <a:p>
            <a:endParaRPr lang="en-US"/>
          </a:p>
        </p:txBody>
      </p:sp>
      <p:sp>
        <p:nvSpPr>
          <p:cNvPr id="16" name="Slide Number Placeholder 5">
            <a:extLst>
              <a:ext uri="{FF2B5EF4-FFF2-40B4-BE49-F238E27FC236}">
                <a16:creationId xmlns:a16="http://schemas.microsoft.com/office/drawing/2014/main" id="{99B6B034-0F40-47C3-4C22-68221980BC59}"/>
              </a:ext>
            </a:extLst>
          </p:cNvPr>
          <p:cNvSpPr>
            <a:spLocks noGrp="1"/>
          </p:cNvSpPr>
          <p:nvPr>
            <p:ph type="sldNum" sz="quarter" idx="4"/>
          </p:nvPr>
        </p:nvSpPr>
        <p:spPr>
          <a:xfrm>
            <a:off x="12643" y="6544267"/>
            <a:ext cx="322724" cy="121505"/>
          </a:xfrm>
          <a:prstGeom prst="rect">
            <a:avLst/>
          </a:prstGeom>
        </p:spPr>
        <p:txBody>
          <a:bodyPr vert="horz" wrap="none" lIns="0" tIns="0" rIns="0" bIns="0" rtlCol="0" anchor="ctr">
            <a:noAutofit/>
          </a:bodyPr>
          <a:lstStyle>
            <a:lvl1pPr algn="r">
              <a:defRPr sz="1000" b="0" i="0">
                <a:solidFill>
                  <a:schemeClr val="tx1"/>
                </a:solidFill>
                <a:latin typeface="Poppins" pitchFamily="2" charset="77"/>
              </a:defRPr>
            </a:lvl1pPr>
          </a:lstStyle>
          <a:p>
            <a:fld id="{A80BE5A4-50FC-9C48-ABA9-0EF2240C066B}" type="slidenum">
              <a:rPr lang="en-US" smtClean="0"/>
              <a:pPr/>
              <a:t>‹#›</a:t>
            </a:fld>
            <a:endParaRPr lang="en-US"/>
          </a:p>
        </p:txBody>
      </p:sp>
    </p:spTree>
    <p:extLst>
      <p:ext uri="{BB962C8B-B14F-4D97-AF65-F5344CB8AC3E}">
        <p14:creationId xmlns:p14="http://schemas.microsoft.com/office/powerpoint/2010/main" val="10922979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Bleed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376D53A-0C29-75DE-DF37-A5E53C682A69}"/>
              </a:ext>
            </a:extLst>
          </p:cNvPr>
          <p:cNvSpPr>
            <a:spLocks noGrp="1"/>
          </p:cNvSpPr>
          <p:nvPr>
            <p:ph type="pic" sz="quarter" idx="10"/>
          </p:nvPr>
        </p:nvSpPr>
        <p:spPr>
          <a:xfrm>
            <a:off x="0" y="0"/>
            <a:ext cx="12192000" cy="6858000"/>
          </a:xfrm>
          <a:prstGeom prst="rect">
            <a:avLst/>
          </a:prstGeom>
          <a:solidFill>
            <a:schemeClr val="bg1">
              <a:lumMod val="85000"/>
            </a:schemeClr>
          </a:solidFill>
        </p:spPr>
        <p:txBody>
          <a:bodyPr wrap="square" anchor="ctr">
            <a:noAutofit/>
          </a:bodyPr>
          <a:lstStyle>
            <a:lvl1pPr marL="0" indent="0" algn="ctr">
              <a:buNone/>
              <a:defRPr sz="4400"/>
            </a:lvl1pPr>
          </a:lstStyle>
          <a:p>
            <a:endParaRPr lang="en-US"/>
          </a:p>
        </p:txBody>
      </p:sp>
      <p:sp>
        <p:nvSpPr>
          <p:cNvPr id="14" name="Date Placeholder 3">
            <a:extLst>
              <a:ext uri="{FF2B5EF4-FFF2-40B4-BE49-F238E27FC236}">
                <a16:creationId xmlns:a16="http://schemas.microsoft.com/office/drawing/2014/main" id="{DECA5E99-E841-3911-9940-E806484E6C4A}"/>
              </a:ext>
            </a:extLst>
          </p:cNvPr>
          <p:cNvSpPr>
            <a:spLocks noGrp="1"/>
          </p:cNvSpPr>
          <p:nvPr>
            <p:ph type="dt" sz="half" idx="2"/>
          </p:nvPr>
        </p:nvSpPr>
        <p:spPr>
          <a:xfrm>
            <a:off x="7401015" y="6542722"/>
            <a:ext cx="2743200" cy="123050"/>
          </a:xfrm>
          <a:prstGeom prst="rect">
            <a:avLst/>
          </a:prstGeom>
        </p:spPr>
        <p:txBody>
          <a:bodyPr vert="horz" lIns="0" tIns="0" rIns="0" bIns="0" rtlCol="0" anchor="ctr">
            <a:noAutofit/>
          </a:bodyPr>
          <a:lstStyle>
            <a:lvl1pPr algn="l">
              <a:defRPr sz="1000" b="0" i="0">
                <a:solidFill>
                  <a:schemeClr val="bg1"/>
                </a:solidFill>
                <a:latin typeface="Poppins" pitchFamily="2" charset="77"/>
              </a:defRPr>
            </a:lvl1pPr>
          </a:lstStyle>
          <a:p>
            <a:fld id="{BD027D24-124C-4F49-82A0-9C5222E75C66}" type="datetimeFigureOut">
              <a:rPr lang="en-US" smtClean="0"/>
              <a:pPr/>
              <a:t>1/9/2024</a:t>
            </a:fld>
            <a:endParaRPr lang="en-US"/>
          </a:p>
        </p:txBody>
      </p:sp>
      <p:sp>
        <p:nvSpPr>
          <p:cNvPr id="15" name="Footer Placeholder 4">
            <a:extLst>
              <a:ext uri="{FF2B5EF4-FFF2-40B4-BE49-F238E27FC236}">
                <a16:creationId xmlns:a16="http://schemas.microsoft.com/office/drawing/2014/main" id="{63B4567A-2B0F-9777-746C-FE45A2B5BF2A}"/>
              </a:ext>
            </a:extLst>
          </p:cNvPr>
          <p:cNvSpPr>
            <a:spLocks noGrp="1"/>
          </p:cNvSpPr>
          <p:nvPr>
            <p:ph type="ftr" sz="quarter" idx="3"/>
          </p:nvPr>
        </p:nvSpPr>
        <p:spPr>
          <a:xfrm>
            <a:off x="1824565" y="6542722"/>
            <a:ext cx="4114800" cy="123050"/>
          </a:xfrm>
          <a:prstGeom prst="rect">
            <a:avLst/>
          </a:prstGeom>
        </p:spPr>
        <p:txBody>
          <a:bodyPr vert="horz" lIns="0" tIns="0" rIns="0" bIns="0" rtlCol="0" anchor="ctr">
            <a:noAutofit/>
          </a:bodyPr>
          <a:lstStyle>
            <a:lvl1pPr algn="ctr">
              <a:defRPr sz="1000" b="0" i="0">
                <a:solidFill>
                  <a:schemeClr val="bg1"/>
                </a:solidFill>
                <a:latin typeface="Poppins" pitchFamily="2" charset="77"/>
              </a:defRPr>
            </a:lvl1pPr>
          </a:lstStyle>
          <a:p>
            <a:endParaRPr lang="en-US"/>
          </a:p>
        </p:txBody>
      </p:sp>
      <p:sp>
        <p:nvSpPr>
          <p:cNvPr id="16" name="Slide Number Placeholder 5">
            <a:extLst>
              <a:ext uri="{FF2B5EF4-FFF2-40B4-BE49-F238E27FC236}">
                <a16:creationId xmlns:a16="http://schemas.microsoft.com/office/drawing/2014/main" id="{99B6B034-0F40-47C3-4C22-68221980BC59}"/>
              </a:ext>
            </a:extLst>
          </p:cNvPr>
          <p:cNvSpPr>
            <a:spLocks noGrp="1"/>
          </p:cNvSpPr>
          <p:nvPr>
            <p:ph type="sldNum" sz="quarter" idx="4"/>
          </p:nvPr>
        </p:nvSpPr>
        <p:spPr>
          <a:xfrm>
            <a:off x="12643" y="6544267"/>
            <a:ext cx="322724" cy="121505"/>
          </a:xfrm>
          <a:prstGeom prst="rect">
            <a:avLst/>
          </a:prstGeom>
        </p:spPr>
        <p:txBody>
          <a:bodyPr vert="horz" wrap="none" lIns="0" tIns="0" rIns="0" bIns="0" rtlCol="0" anchor="ctr">
            <a:noAutofit/>
          </a:bodyPr>
          <a:lstStyle>
            <a:lvl1pPr algn="r">
              <a:defRPr sz="1000" b="0" i="0">
                <a:solidFill>
                  <a:schemeClr val="bg1"/>
                </a:solidFill>
                <a:latin typeface="Poppins" pitchFamily="2" charset="77"/>
              </a:defRPr>
            </a:lvl1pPr>
          </a:lstStyle>
          <a:p>
            <a:fld id="{A80BE5A4-50FC-9C48-ABA9-0EF2240C066B}" type="slidenum">
              <a:rPr lang="en-US" smtClean="0"/>
              <a:pPr/>
              <a:t>‹#›</a:t>
            </a:fld>
            <a:endParaRPr lang="en-US"/>
          </a:p>
        </p:txBody>
      </p:sp>
      <p:sp>
        <p:nvSpPr>
          <p:cNvPr id="8" name="Title Placeholder 1">
            <a:extLst>
              <a:ext uri="{FF2B5EF4-FFF2-40B4-BE49-F238E27FC236}">
                <a16:creationId xmlns:a16="http://schemas.microsoft.com/office/drawing/2014/main" id="{E91EF3A6-3EDF-1A74-E076-9EB9D7D81202}"/>
              </a:ext>
            </a:extLst>
          </p:cNvPr>
          <p:cNvSpPr>
            <a:spLocks noGrp="1"/>
          </p:cNvSpPr>
          <p:nvPr>
            <p:ph type="title"/>
          </p:nvPr>
        </p:nvSpPr>
        <p:spPr>
          <a:xfrm>
            <a:off x="881069" y="2344379"/>
            <a:ext cx="3311369" cy="524420"/>
          </a:xfrm>
          <a:prstGeom prst="rect">
            <a:avLst/>
          </a:prstGeom>
        </p:spPr>
        <p:txBody>
          <a:bodyPr vert="horz" lIns="0" tIns="0" rIns="0" bIns="0" rtlCol="0" anchor="t">
            <a:noAutofit/>
          </a:bodyPr>
          <a:lstStyle>
            <a:lvl1pPr marL="0" indent="0">
              <a:lnSpc>
                <a:spcPct val="80000"/>
              </a:lnSpc>
              <a:buNone/>
              <a:defRPr sz="2400">
                <a:solidFill>
                  <a:schemeClr val="bg1"/>
                </a:solidFill>
              </a:defRPr>
            </a:lvl1pPr>
          </a:lstStyle>
          <a:p>
            <a:r>
              <a:rPr lang="en-GB"/>
              <a:t>Click to edit Master title style</a:t>
            </a:r>
            <a:endParaRPr lang="en-US"/>
          </a:p>
        </p:txBody>
      </p:sp>
      <p:sp>
        <p:nvSpPr>
          <p:cNvPr id="11" name="Text Placeholder 28">
            <a:extLst>
              <a:ext uri="{FF2B5EF4-FFF2-40B4-BE49-F238E27FC236}">
                <a16:creationId xmlns:a16="http://schemas.microsoft.com/office/drawing/2014/main" id="{713C1ED4-4B06-657D-FEC2-F3A43479DFC6}"/>
              </a:ext>
            </a:extLst>
          </p:cNvPr>
          <p:cNvSpPr>
            <a:spLocks noGrp="1"/>
          </p:cNvSpPr>
          <p:nvPr>
            <p:ph type="body" sz="quarter" idx="15"/>
          </p:nvPr>
        </p:nvSpPr>
        <p:spPr>
          <a:xfrm>
            <a:off x="881068" y="3117195"/>
            <a:ext cx="3311369" cy="1422001"/>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832858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alf Pattern Navy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C21616-4B98-315F-8EB9-69913CCDCF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bg1"/>
                </a:solidFill>
              </a:defRPr>
            </a:lvl1pPr>
          </a:lstStyle>
          <a:p>
            <a:fld id="{A80BE5A4-50FC-9C48-ABA9-0EF2240C066B}" type="slidenum">
              <a:rPr lang="en-US" smtClean="0"/>
              <a:pPr/>
              <a:t>‹#›</a:t>
            </a:fld>
            <a:endParaRPr lang="en-US"/>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bg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bg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bg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bg1"/>
                </a:solidFill>
              </a:endParaRPr>
            </a:p>
          </p:txBody>
        </p:sp>
      </p:grpSp>
      <p:sp>
        <p:nvSpPr>
          <p:cNvPr id="14" name="Title Placeholder 1">
            <a:extLst>
              <a:ext uri="{FF2B5EF4-FFF2-40B4-BE49-F238E27FC236}">
                <a16:creationId xmlns:a16="http://schemas.microsoft.com/office/drawing/2014/main" id="{2D26A04A-9FD0-B918-21A9-68BA815B6A10}"/>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bg1"/>
                </a:solidFill>
              </a:defRPr>
            </a:lvl1pPr>
          </a:lstStyle>
          <a:p>
            <a:r>
              <a:rPr lang="en-GB"/>
              <a:t>Click to edit Master title style</a:t>
            </a:r>
            <a:endParaRPr lang="en-US"/>
          </a:p>
        </p:txBody>
      </p:sp>
      <p:sp>
        <p:nvSpPr>
          <p:cNvPr id="15" name="Text Placeholder 26">
            <a:extLst>
              <a:ext uri="{FF2B5EF4-FFF2-40B4-BE49-F238E27FC236}">
                <a16:creationId xmlns:a16="http://schemas.microsoft.com/office/drawing/2014/main" id="{7B8B7FC1-55F5-50B3-9075-6BAF5A0CCC4F}"/>
              </a:ext>
            </a:extLst>
          </p:cNvPr>
          <p:cNvSpPr>
            <a:spLocks noGrp="1"/>
          </p:cNvSpPr>
          <p:nvPr>
            <p:ph type="body" sz="quarter" idx="14"/>
          </p:nvPr>
        </p:nvSpPr>
        <p:spPr>
          <a:xfrm>
            <a:off x="881069" y="2878656"/>
            <a:ext cx="3311369" cy="216983"/>
          </a:xfrm>
        </p:spPr>
        <p:txBody>
          <a:bodyPr/>
          <a:lstStyle>
            <a:lvl1pPr marL="0" indent="0">
              <a:buNone/>
              <a:defRPr sz="1400" b="1"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6" name="Text Placeholder 28">
            <a:extLst>
              <a:ext uri="{FF2B5EF4-FFF2-40B4-BE49-F238E27FC236}">
                <a16:creationId xmlns:a16="http://schemas.microsoft.com/office/drawing/2014/main" id="{18D4C136-F47A-7C67-9D05-47A2D929FB2F}"/>
              </a:ext>
            </a:extLst>
          </p:cNvPr>
          <p:cNvSpPr>
            <a:spLocks noGrp="1"/>
          </p:cNvSpPr>
          <p:nvPr>
            <p:ph type="body" sz="quarter" idx="15"/>
          </p:nvPr>
        </p:nvSpPr>
        <p:spPr>
          <a:xfrm>
            <a:off x="881068" y="3353974"/>
            <a:ext cx="3311369" cy="1422001"/>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311849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alf Pattern Whit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C21616-4B98-315F-8EB9-69913CCDCF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tx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tx1"/>
                </a:solidFill>
              </a:defRPr>
            </a:lvl1pPr>
          </a:lstStyle>
          <a:p>
            <a:fld id="{A80BE5A4-50FC-9C48-ABA9-0EF2240C066B}" type="slidenum">
              <a:rPr lang="en-US" smtClean="0"/>
              <a:pPr/>
              <a:t>‹#›</a:t>
            </a:fld>
            <a:endParaRPr lang="en-US"/>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tx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
        <p:nvSpPr>
          <p:cNvPr id="13" name="Title Placeholder 1">
            <a:extLst>
              <a:ext uri="{FF2B5EF4-FFF2-40B4-BE49-F238E27FC236}">
                <a16:creationId xmlns:a16="http://schemas.microsoft.com/office/drawing/2014/main" id="{EE749AEE-96F0-BD30-737A-CB2271D014DA}"/>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tx1"/>
                </a:solidFill>
              </a:defRPr>
            </a:lvl1pPr>
          </a:lstStyle>
          <a:p>
            <a:r>
              <a:rPr lang="en-GB"/>
              <a:t>Click to edit Master title style</a:t>
            </a:r>
            <a:endParaRPr lang="en-US"/>
          </a:p>
        </p:txBody>
      </p:sp>
      <p:sp>
        <p:nvSpPr>
          <p:cNvPr id="14" name="Text Placeholder 26">
            <a:extLst>
              <a:ext uri="{FF2B5EF4-FFF2-40B4-BE49-F238E27FC236}">
                <a16:creationId xmlns:a16="http://schemas.microsoft.com/office/drawing/2014/main" id="{AD060E8D-AA96-596D-47A6-55F22B45D0A4}"/>
              </a:ext>
            </a:extLst>
          </p:cNvPr>
          <p:cNvSpPr>
            <a:spLocks noGrp="1"/>
          </p:cNvSpPr>
          <p:nvPr>
            <p:ph type="body" sz="quarter" idx="14"/>
          </p:nvPr>
        </p:nvSpPr>
        <p:spPr>
          <a:xfrm>
            <a:off x="881069" y="2878656"/>
            <a:ext cx="3311369"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5" name="Text Placeholder 28">
            <a:extLst>
              <a:ext uri="{FF2B5EF4-FFF2-40B4-BE49-F238E27FC236}">
                <a16:creationId xmlns:a16="http://schemas.microsoft.com/office/drawing/2014/main" id="{1E8E7F92-EF08-769D-EBFD-B71B78CD95A9}"/>
              </a:ext>
            </a:extLst>
          </p:cNvPr>
          <p:cNvSpPr>
            <a:spLocks noGrp="1"/>
          </p:cNvSpPr>
          <p:nvPr>
            <p:ph type="body" sz="quarter" idx="15"/>
          </p:nvPr>
        </p:nvSpPr>
        <p:spPr>
          <a:xfrm>
            <a:off x="881068" y="3353974"/>
            <a:ext cx="3311369" cy="1422001"/>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601400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alf Pattern Navy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C21616-4B98-315F-8EB9-69913CCDCF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bg1"/>
                </a:solidFill>
              </a:defRPr>
            </a:lvl1pPr>
          </a:lstStyle>
          <a:p>
            <a:fld id="{A80BE5A4-50FC-9C48-ABA9-0EF2240C066B}" type="slidenum">
              <a:rPr lang="en-US" smtClean="0"/>
              <a:pPr/>
              <a:t>‹#›</a:t>
            </a:fld>
            <a:endParaRPr lang="en-US"/>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bg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bg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bg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bg1"/>
                </a:solidFill>
              </a:endParaRPr>
            </a:p>
          </p:txBody>
        </p:sp>
      </p:grpSp>
      <p:sp>
        <p:nvSpPr>
          <p:cNvPr id="13" name="Title Placeholder 1">
            <a:extLst>
              <a:ext uri="{FF2B5EF4-FFF2-40B4-BE49-F238E27FC236}">
                <a16:creationId xmlns:a16="http://schemas.microsoft.com/office/drawing/2014/main" id="{05C3B6C2-817D-90AC-1859-868A339F2285}"/>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bg1"/>
                </a:solidFill>
              </a:defRPr>
            </a:lvl1pPr>
          </a:lstStyle>
          <a:p>
            <a:r>
              <a:rPr lang="en-GB"/>
              <a:t>Click to edit Master title style</a:t>
            </a:r>
            <a:endParaRPr lang="en-US"/>
          </a:p>
        </p:txBody>
      </p:sp>
      <p:sp>
        <p:nvSpPr>
          <p:cNvPr id="14" name="Text Placeholder 26">
            <a:extLst>
              <a:ext uri="{FF2B5EF4-FFF2-40B4-BE49-F238E27FC236}">
                <a16:creationId xmlns:a16="http://schemas.microsoft.com/office/drawing/2014/main" id="{84F5DAE8-8CEB-51F9-65A7-A7DDF96A628F}"/>
              </a:ext>
            </a:extLst>
          </p:cNvPr>
          <p:cNvSpPr>
            <a:spLocks noGrp="1"/>
          </p:cNvSpPr>
          <p:nvPr>
            <p:ph type="body" sz="quarter" idx="14"/>
          </p:nvPr>
        </p:nvSpPr>
        <p:spPr>
          <a:xfrm>
            <a:off x="881069" y="2878656"/>
            <a:ext cx="3311369" cy="216983"/>
          </a:xfrm>
        </p:spPr>
        <p:txBody>
          <a:bodyPr/>
          <a:lstStyle>
            <a:lvl1pPr marL="0" indent="0">
              <a:buNone/>
              <a:defRPr sz="1400" b="1"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5" name="Text Placeholder 28">
            <a:extLst>
              <a:ext uri="{FF2B5EF4-FFF2-40B4-BE49-F238E27FC236}">
                <a16:creationId xmlns:a16="http://schemas.microsoft.com/office/drawing/2014/main" id="{38DCBCF8-5940-F227-14D6-9832F6DBB6B2}"/>
              </a:ext>
            </a:extLst>
          </p:cNvPr>
          <p:cNvSpPr>
            <a:spLocks noGrp="1"/>
          </p:cNvSpPr>
          <p:nvPr>
            <p:ph type="body" sz="quarter" idx="15"/>
          </p:nvPr>
        </p:nvSpPr>
        <p:spPr>
          <a:xfrm>
            <a:off x="881068" y="3353974"/>
            <a:ext cx="3311369" cy="1422001"/>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378413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alf Pattern Whit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C21616-4B98-315F-8EB9-69913CCDCF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tx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tx1"/>
                </a:solidFill>
              </a:defRPr>
            </a:lvl1pPr>
          </a:lstStyle>
          <a:p>
            <a:fld id="{A80BE5A4-50FC-9C48-ABA9-0EF2240C066B}" type="slidenum">
              <a:rPr lang="en-US" smtClean="0"/>
              <a:pPr/>
              <a:t>‹#›</a:t>
            </a:fld>
            <a:endParaRPr lang="en-US"/>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tx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
        <p:nvSpPr>
          <p:cNvPr id="13" name="Title Placeholder 1">
            <a:extLst>
              <a:ext uri="{FF2B5EF4-FFF2-40B4-BE49-F238E27FC236}">
                <a16:creationId xmlns:a16="http://schemas.microsoft.com/office/drawing/2014/main" id="{4A95DE9F-4FDB-40C9-E1EB-9F644F89AB37}"/>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tx1"/>
                </a:solidFill>
              </a:defRPr>
            </a:lvl1pPr>
          </a:lstStyle>
          <a:p>
            <a:r>
              <a:rPr lang="en-GB"/>
              <a:t>Click to edit Master title style</a:t>
            </a:r>
            <a:endParaRPr lang="en-US"/>
          </a:p>
        </p:txBody>
      </p:sp>
      <p:sp>
        <p:nvSpPr>
          <p:cNvPr id="14" name="Text Placeholder 26">
            <a:extLst>
              <a:ext uri="{FF2B5EF4-FFF2-40B4-BE49-F238E27FC236}">
                <a16:creationId xmlns:a16="http://schemas.microsoft.com/office/drawing/2014/main" id="{4FBA9283-0E0B-5698-A20A-C3C2013E868E}"/>
              </a:ext>
            </a:extLst>
          </p:cNvPr>
          <p:cNvSpPr>
            <a:spLocks noGrp="1"/>
          </p:cNvSpPr>
          <p:nvPr>
            <p:ph type="body" sz="quarter" idx="14"/>
          </p:nvPr>
        </p:nvSpPr>
        <p:spPr>
          <a:xfrm>
            <a:off x="881069" y="2878656"/>
            <a:ext cx="3311369"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5" name="Text Placeholder 28">
            <a:extLst>
              <a:ext uri="{FF2B5EF4-FFF2-40B4-BE49-F238E27FC236}">
                <a16:creationId xmlns:a16="http://schemas.microsoft.com/office/drawing/2014/main" id="{D9A6D844-9FDA-7A37-C8ED-C81D2A3D756E}"/>
              </a:ext>
            </a:extLst>
          </p:cNvPr>
          <p:cNvSpPr>
            <a:spLocks noGrp="1"/>
          </p:cNvSpPr>
          <p:nvPr>
            <p:ph type="body" sz="quarter" idx="15"/>
          </p:nvPr>
        </p:nvSpPr>
        <p:spPr>
          <a:xfrm>
            <a:off x="881068" y="3353974"/>
            <a:ext cx="3311369" cy="1422001"/>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634379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urquoise Pattern Lef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C21616-4B98-315F-8EB9-69913CCDCF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643" y="0"/>
            <a:ext cx="12192001"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tx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tx1"/>
                </a:solidFill>
              </a:defRPr>
            </a:lvl1pPr>
          </a:lstStyle>
          <a:p>
            <a:fld id="{A80BE5A4-50FC-9C48-ABA9-0EF2240C066B}" type="slidenum">
              <a:rPr lang="en-US" smtClean="0"/>
              <a:pPr/>
              <a:t>‹#›</a:t>
            </a:fld>
            <a:endParaRPr lang="en-US"/>
          </a:p>
        </p:txBody>
      </p:sp>
      <p:sp>
        <p:nvSpPr>
          <p:cNvPr id="17" name="Text Placeholder 26">
            <a:extLst>
              <a:ext uri="{FF2B5EF4-FFF2-40B4-BE49-F238E27FC236}">
                <a16:creationId xmlns:a16="http://schemas.microsoft.com/office/drawing/2014/main" id="{01204D89-7020-2D4C-8ED8-6903D7C06E54}"/>
              </a:ext>
            </a:extLst>
          </p:cNvPr>
          <p:cNvSpPr>
            <a:spLocks noGrp="1"/>
          </p:cNvSpPr>
          <p:nvPr>
            <p:ph type="body" sz="quarter" idx="16"/>
          </p:nvPr>
        </p:nvSpPr>
        <p:spPr>
          <a:xfrm>
            <a:off x="7401016" y="2878656"/>
            <a:ext cx="3311369"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8" name="Text Placeholder 28">
            <a:extLst>
              <a:ext uri="{FF2B5EF4-FFF2-40B4-BE49-F238E27FC236}">
                <a16:creationId xmlns:a16="http://schemas.microsoft.com/office/drawing/2014/main" id="{3B0B57A6-EFBD-8837-0047-8ABCAE6234DF}"/>
              </a:ext>
            </a:extLst>
          </p:cNvPr>
          <p:cNvSpPr>
            <a:spLocks noGrp="1"/>
          </p:cNvSpPr>
          <p:nvPr>
            <p:ph type="body" sz="quarter" idx="17"/>
          </p:nvPr>
        </p:nvSpPr>
        <p:spPr>
          <a:xfrm>
            <a:off x="7401015" y="3353974"/>
            <a:ext cx="3311369" cy="1422001"/>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itle Placeholder 1">
            <a:extLst>
              <a:ext uri="{FF2B5EF4-FFF2-40B4-BE49-F238E27FC236}">
                <a16:creationId xmlns:a16="http://schemas.microsoft.com/office/drawing/2014/main" id="{FDEFBCDB-7E5F-8FE4-C1DF-4747C4410411}"/>
              </a:ext>
            </a:extLst>
          </p:cNvPr>
          <p:cNvSpPr>
            <a:spLocks noGrp="1"/>
          </p:cNvSpPr>
          <p:nvPr>
            <p:ph type="title"/>
          </p:nvPr>
        </p:nvSpPr>
        <p:spPr>
          <a:xfrm>
            <a:off x="7401014" y="2095901"/>
            <a:ext cx="3311369" cy="524420"/>
          </a:xfrm>
          <a:prstGeom prst="rect">
            <a:avLst/>
          </a:prstGeom>
        </p:spPr>
        <p:txBody>
          <a:bodyPr vert="horz" lIns="0" tIns="0" rIns="0" bIns="0" rtlCol="0" anchor="t">
            <a:noAutofit/>
          </a:bodyPr>
          <a:lstStyle>
            <a:lvl1pPr marL="0" indent="0">
              <a:lnSpc>
                <a:spcPct val="80000"/>
              </a:lnSpc>
              <a:buNone/>
              <a:defRPr sz="2400">
                <a:solidFill>
                  <a:schemeClr val="tx1"/>
                </a:solidFill>
              </a:defRPr>
            </a:lvl1pPr>
          </a:lstStyle>
          <a:p>
            <a:r>
              <a:rPr lang="en-GB"/>
              <a:t>Click to edit Master title style</a:t>
            </a:r>
            <a:endParaRPr lang="en-US"/>
          </a:p>
        </p:txBody>
      </p:sp>
    </p:spTree>
    <p:extLst>
      <p:ext uri="{BB962C8B-B14F-4D97-AF65-F5344CB8AC3E}">
        <p14:creationId xmlns:p14="http://schemas.microsoft.com/office/powerpoint/2010/main" val="39432847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ale Blue Pattern Lef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C21616-4B98-315F-8EB9-69913CCDCF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643" y="0"/>
            <a:ext cx="12192000"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tx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tx1"/>
                </a:solidFill>
              </a:defRPr>
            </a:lvl1pPr>
          </a:lstStyle>
          <a:p>
            <a:fld id="{A80BE5A4-50FC-9C48-ABA9-0EF2240C066B}" type="slidenum">
              <a:rPr lang="en-US" smtClean="0"/>
              <a:pPr/>
              <a:t>‹#›</a:t>
            </a:fld>
            <a:endParaRPr lang="en-US"/>
          </a:p>
        </p:txBody>
      </p:sp>
      <p:sp>
        <p:nvSpPr>
          <p:cNvPr id="12" name="Text Placeholder 26">
            <a:extLst>
              <a:ext uri="{FF2B5EF4-FFF2-40B4-BE49-F238E27FC236}">
                <a16:creationId xmlns:a16="http://schemas.microsoft.com/office/drawing/2014/main" id="{4B149B29-D6F8-F2CC-DA01-8CBD3BED0658}"/>
              </a:ext>
            </a:extLst>
          </p:cNvPr>
          <p:cNvSpPr>
            <a:spLocks noGrp="1"/>
          </p:cNvSpPr>
          <p:nvPr>
            <p:ph type="body" sz="quarter" idx="16"/>
          </p:nvPr>
        </p:nvSpPr>
        <p:spPr>
          <a:xfrm>
            <a:off x="7401016" y="2878656"/>
            <a:ext cx="3311369"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7" name="Text Placeholder 28">
            <a:extLst>
              <a:ext uri="{FF2B5EF4-FFF2-40B4-BE49-F238E27FC236}">
                <a16:creationId xmlns:a16="http://schemas.microsoft.com/office/drawing/2014/main" id="{FCC5AA05-EE8D-AA9D-BCD6-B18DB9F30769}"/>
              </a:ext>
            </a:extLst>
          </p:cNvPr>
          <p:cNvSpPr>
            <a:spLocks noGrp="1"/>
          </p:cNvSpPr>
          <p:nvPr>
            <p:ph type="body" sz="quarter" idx="17"/>
          </p:nvPr>
        </p:nvSpPr>
        <p:spPr>
          <a:xfrm>
            <a:off x="7401015" y="3353974"/>
            <a:ext cx="3311369" cy="1422001"/>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itle Placeholder 1">
            <a:extLst>
              <a:ext uri="{FF2B5EF4-FFF2-40B4-BE49-F238E27FC236}">
                <a16:creationId xmlns:a16="http://schemas.microsoft.com/office/drawing/2014/main" id="{59980493-F70B-44A0-B515-4B30338A7250}"/>
              </a:ext>
            </a:extLst>
          </p:cNvPr>
          <p:cNvSpPr>
            <a:spLocks noGrp="1"/>
          </p:cNvSpPr>
          <p:nvPr>
            <p:ph type="title"/>
          </p:nvPr>
        </p:nvSpPr>
        <p:spPr>
          <a:xfrm>
            <a:off x="7401014" y="2095901"/>
            <a:ext cx="3311369" cy="524420"/>
          </a:xfrm>
          <a:prstGeom prst="rect">
            <a:avLst/>
          </a:prstGeom>
        </p:spPr>
        <p:txBody>
          <a:bodyPr vert="horz" lIns="0" tIns="0" rIns="0" bIns="0" rtlCol="0" anchor="t">
            <a:noAutofit/>
          </a:bodyPr>
          <a:lstStyle>
            <a:lvl1pPr marL="0" indent="0">
              <a:lnSpc>
                <a:spcPct val="80000"/>
              </a:lnSpc>
              <a:buNone/>
              <a:defRPr sz="2400">
                <a:solidFill>
                  <a:schemeClr val="tx1"/>
                </a:solidFill>
              </a:defRPr>
            </a:lvl1pPr>
          </a:lstStyle>
          <a:p>
            <a:r>
              <a:rPr lang="en-GB"/>
              <a:t>Click to edit Master title style</a:t>
            </a:r>
            <a:endParaRPr lang="en-US"/>
          </a:p>
        </p:txBody>
      </p:sp>
    </p:spTree>
    <p:extLst>
      <p:ext uri="{BB962C8B-B14F-4D97-AF65-F5344CB8AC3E}">
        <p14:creationId xmlns:p14="http://schemas.microsoft.com/office/powerpoint/2010/main" val="32064076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ale Blue Pattern Righ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C21616-4B98-315F-8EB9-69913CCDCF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tx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tx1"/>
                </a:solidFill>
              </a:defRPr>
            </a:lvl1pPr>
          </a:lstStyle>
          <a:p>
            <a:fld id="{A80BE5A4-50FC-9C48-ABA9-0EF2240C066B}" type="slidenum">
              <a:rPr lang="en-US" smtClean="0"/>
              <a:pPr/>
              <a:t>‹#›</a:t>
            </a:fld>
            <a:endParaRPr lang="en-US"/>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tx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
        <p:nvSpPr>
          <p:cNvPr id="13" name="Title Placeholder 1">
            <a:extLst>
              <a:ext uri="{FF2B5EF4-FFF2-40B4-BE49-F238E27FC236}">
                <a16:creationId xmlns:a16="http://schemas.microsoft.com/office/drawing/2014/main" id="{00C09CDD-79C0-BC04-103E-9AABF6B37407}"/>
              </a:ext>
            </a:extLst>
          </p:cNvPr>
          <p:cNvSpPr>
            <a:spLocks noGrp="1"/>
          </p:cNvSpPr>
          <p:nvPr>
            <p:ph type="title"/>
          </p:nvPr>
        </p:nvSpPr>
        <p:spPr>
          <a:xfrm>
            <a:off x="881069" y="2095901"/>
            <a:ext cx="3311369" cy="524420"/>
          </a:xfrm>
          <a:prstGeom prst="rect">
            <a:avLst/>
          </a:prstGeom>
        </p:spPr>
        <p:txBody>
          <a:bodyPr vert="horz" lIns="0" tIns="0" rIns="0" bIns="0" rtlCol="0" anchor="t">
            <a:noAutofit/>
          </a:bodyPr>
          <a:lstStyle>
            <a:lvl1pPr marL="0" indent="0">
              <a:lnSpc>
                <a:spcPct val="80000"/>
              </a:lnSpc>
              <a:buNone/>
              <a:defRPr sz="2400">
                <a:solidFill>
                  <a:schemeClr val="tx1"/>
                </a:solidFill>
              </a:defRPr>
            </a:lvl1pPr>
          </a:lstStyle>
          <a:p>
            <a:r>
              <a:rPr lang="en-GB"/>
              <a:t>Click to edit Master title style</a:t>
            </a:r>
            <a:endParaRPr lang="en-US"/>
          </a:p>
        </p:txBody>
      </p:sp>
      <p:sp>
        <p:nvSpPr>
          <p:cNvPr id="14" name="Text Placeholder 26">
            <a:extLst>
              <a:ext uri="{FF2B5EF4-FFF2-40B4-BE49-F238E27FC236}">
                <a16:creationId xmlns:a16="http://schemas.microsoft.com/office/drawing/2014/main" id="{4592881F-A148-0B89-9411-04ADFA6F66F7}"/>
              </a:ext>
            </a:extLst>
          </p:cNvPr>
          <p:cNvSpPr>
            <a:spLocks noGrp="1"/>
          </p:cNvSpPr>
          <p:nvPr>
            <p:ph type="body" sz="quarter" idx="14"/>
          </p:nvPr>
        </p:nvSpPr>
        <p:spPr>
          <a:xfrm>
            <a:off x="881069" y="2878656"/>
            <a:ext cx="3311369"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5" name="Text Placeholder 28">
            <a:extLst>
              <a:ext uri="{FF2B5EF4-FFF2-40B4-BE49-F238E27FC236}">
                <a16:creationId xmlns:a16="http://schemas.microsoft.com/office/drawing/2014/main" id="{3D5558E9-BD19-8378-5CBA-39542C283A1C}"/>
              </a:ext>
            </a:extLst>
          </p:cNvPr>
          <p:cNvSpPr>
            <a:spLocks noGrp="1"/>
          </p:cNvSpPr>
          <p:nvPr>
            <p:ph type="body" sz="quarter" idx="15"/>
          </p:nvPr>
        </p:nvSpPr>
        <p:spPr>
          <a:xfrm>
            <a:off x="881068" y="3353974"/>
            <a:ext cx="3311369" cy="1422001"/>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47756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FDC65-C103-5602-E612-DC2DB4BD9D8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08C70A-E791-BF40-0F76-CC7AED9E7E50}"/>
              </a:ext>
            </a:extLst>
          </p:cNvPr>
          <p:cNvSpPr>
            <a:spLocks noGrp="1"/>
          </p:cNvSpPr>
          <p:nvPr>
            <p:ph type="dt" sz="half" idx="10"/>
          </p:nvPr>
        </p:nvSpPr>
        <p:spPr/>
        <p:txBody>
          <a:bodyPr/>
          <a:lstStyle/>
          <a:p>
            <a:fld id="{5B11F16B-0FC7-46DE-A69A-1BD4CC428B6E}" type="datetimeFigureOut">
              <a:rPr lang="en-GB" smtClean="0"/>
              <a:t>09/01/2024</a:t>
            </a:fld>
            <a:endParaRPr lang="en-GB"/>
          </a:p>
        </p:txBody>
      </p:sp>
      <p:sp>
        <p:nvSpPr>
          <p:cNvPr id="4" name="Footer Placeholder 3">
            <a:extLst>
              <a:ext uri="{FF2B5EF4-FFF2-40B4-BE49-F238E27FC236}">
                <a16:creationId xmlns:a16="http://schemas.microsoft.com/office/drawing/2014/main" id="{16BDA512-0BBC-69B5-D360-34DE93EF9E5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549BB44-36F8-62AA-E147-F8C408019B74}"/>
              </a:ext>
            </a:extLst>
          </p:cNvPr>
          <p:cNvSpPr>
            <a:spLocks noGrp="1"/>
          </p:cNvSpPr>
          <p:nvPr>
            <p:ph type="sldNum" sz="quarter" idx="12"/>
          </p:nvPr>
        </p:nvSpPr>
        <p:spPr/>
        <p:txBody>
          <a:bodyPr/>
          <a:lstStyle/>
          <a:p>
            <a:fld id="{B227431E-7134-4936-84A4-74AAA056B5E7}" type="slidenum">
              <a:rPr lang="en-GB" smtClean="0"/>
              <a:t>‹#›</a:t>
            </a:fld>
            <a:endParaRPr lang="en-GB"/>
          </a:p>
        </p:txBody>
      </p:sp>
    </p:spTree>
    <p:extLst>
      <p:ext uri="{BB962C8B-B14F-4D97-AF65-F5344CB8AC3E}">
        <p14:creationId xmlns:p14="http://schemas.microsoft.com/office/powerpoint/2010/main" val="16082564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Quarter Pattern Navy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A0816F-F8D5-310F-DEFE-4179503086C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bg1"/>
                </a:solidFill>
              </a:defRPr>
            </a:lvl1pPr>
          </a:lstStyle>
          <a:p>
            <a:fld id="{A80BE5A4-50FC-9C48-ABA9-0EF2240C066B}" type="slidenum">
              <a:rPr lang="en-US" smtClean="0"/>
              <a:pPr/>
              <a:t>‹#›</a:t>
            </a:fld>
            <a:endParaRPr lang="en-US"/>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bg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bg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bg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bg1"/>
                </a:solidFill>
              </a:endParaRPr>
            </a:p>
          </p:txBody>
        </p:sp>
      </p:grpSp>
      <p:sp>
        <p:nvSpPr>
          <p:cNvPr id="13" name="Title Placeholder 1">
            <a:extLst>
              <a:ext uri="{FF2B5EF4-FFF2-40B4-BE49-F238E27FC236}">
                <a16:creationId xmlns:a16="http://schemas.microsoft.com/office/drawing/2014/main" id="{05C3B6C2-817D-90AC-1859-868A339F2285}"/>
              </a:ext>
            </a:extLst>
          </p:cNvPr>
          <p:cNvSpPr>
            <a:spLocks noGrp="1"/>
          </p:cNvSpPr>
          <p:nvPr>
            <p:ph type="title"/>
          </p:nvPr>
        </p:nvSpPr>
        <p:spPr>
          <a:xfrm>
            <a:off x="881068" y="2095901"/>
            <a:ext cx="7487869" cy="524420"/>
          </a:xfrm>
          <a:prstGeom prst="rect">
            <a:avLst/>
          </a:prstGeom>
        </p:spPr>
        <p:txBody>
          <a:bodyPr vert="horz" lIns="0" tIns="0" rIns="0" bIns="0" rtlCol="0" anchor="t">
            <a:noAutofit/>
          </a:bodyPr>
          <a:lstStyle>
            <a:lvl1pPr marL="0" indent="0">
              <a:lnSpc>
                <a:spcPct val="80000"/>
              </a:lnSpc>
              <a:buNone/>
              <a:defRPr sz="2400">
                <a:solidFill>
                  <a:schemeClr val="bg1"/>
                </a:solidFill>
              </a:defRPr>
            </a:lvl1pPr>
          </a:lstStyle>
          <a:p>
            <a:r>
              <a:rPr lang="en-GB"/>
              <a:t>Click to edit Master title style</a:t>
            </a:r>
            <a:endParaRPr lang="en-US"/>
          </a:p>
        </p:txBody>
      </p:sp>
      <p:sp>
        <p:nvSpPr>
          <p:cNvPr id="14" name="Text Placeholder 26">
            <a:extLst>
              <a:ext uri="{FF2B5EF4-FFF2-40B4-BE49-F238E27FC236}">
                <a16:creationId xmlns:a16="http://schemas.microsoft.com/office/drawing/2014/main" id="{84F5DAE8-8CEB-51F9-65A7-A7DDF96A628F}"/>
              </a:ext>
            </a:extLst>
          </p:cNvPr>
          <p:cNvSpPr>
            <a:spLocks noGrp="1"/>
          </p:cNvSpPr>
          <p:nvPr>
            <p:ph type="body" sz="quarter" idx="14"/>
          </p:nvPr>
        </p:nvSpPr>
        <p:spPr>
          <a:xfrm>
            <a:off x="881068" y="2878656"/>
            <a:ext cx="7487869" cy="216983"/>
          </a:xfrm>
        </p:spPr>
        <p:txBody>
          <a:bodyPr/>
          <a:lstStyle>
            <a:lvl1pPr marL="0" indent="0">
              <a:buNone/>
              <a:defRPr sz="1400" b="1"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5" name="Text Placeholder 28">
            <a:extLst>
              <a:ext uri="{FF2B5EF4-FFF2-40B4-BE49-F238E27FC236}">
                <a16:creationId xmlns:a16="http://schemas.microsoft.com/office/drawing/2014/main" id="{38DCBCF8-5940-F227-14D6-9832F6DBB6B2}"/>
              </a:ext>
            </a:extLst>
          </p:cNvPr>
          <p:cNvSpPr>
            <a:spLocks noGrp="1"/>
          </p:cNvSpPr>
          <p:nvPr>
            <p:ph type="body" sz="quarter" idx="15"/>
          </p:nvPr>
        </p:nvSpPr>
        <p:spPr>
          <a:xfrm>
            <a:off x="881067" y="3353974"/>
            <a:ext cx="7487869" cy="1422001"/>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75811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Quarter Pattern Whit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F836BE-3CE2-055D-1F4D-B501AE1214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tx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tx1"/>
                </a:solidFill>
              </a:defRPr>
            </a:lvl1pPr>
          </a:lstStyle>
          <a:p>
            <a:fld id="{A80BE5A4-50FC-9C48-ABA9-0EF2240C066B}" type="slidenum">
              <a:rPr lang="en-US" smtClean="0"/>
              <a:pPr/>
              <a:t>‹#›</a:t>
            </a:fld>
            <a:endParaRPr lang="en-US"/>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tx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
        <p:nvSpPr>
          <p:cNvPr id="13" name="Title Placeholder 1">
            <a:extLst>
              <a:ext uri="{FF2B5EF4-FFF2-40B4-BE49-F238E27FC236}">
                <a16:creationId xmlns:a16="http://schemas.microsoft.com/office/drawing/2014/main" id="{EE749AEE-96F0-BD30-737A-CB2271D014DA}"/>
              </a:ext>
            </a:extLst>
          </p:cNvPr>
          <p:cNvSpPr>
            <a:spLocks noGrp="1"/>
          </p:cNvSpPr>
          <p:nvPr>
            <p:ph type="title"/>
          </p:nvPr>
        </p:nvSpPr>
        <p:spPr>
          <a:xfrm>
            <a:off x="881070" y="2095901"/>
            <a:ext cx="7487962" cy="524420"/>
          </a:xfrm>
          <a:prstGeom prst="rect">
            <a:avLst/>
          </a:prstGeom>
        </p:spPr>
        <p:txBody>
          <a:bodyPr vert="horz" lIns="0" tIns="0" rIns="0" bIns="0" rtlCol="0" anchor="t">
            <a:noAutofit/>
          </a:bodyPr>
          <a:lstStyle>
            <a:lvl1pPr marL="0" indent="0">
              <a:lnSpc>
                <a:spcPct val="80000"/>
              </a:lnSpc>
              <a:buNone/>
              <a:defRPr sz="2400">
                <a:solidFill>
                  <a:schemeClr val="tx1"/>
                </a:solidFill>
              </a:defRPr>
            </a:lvl1pPr>
          </a:lstStyle>
          <a:p>
            <a:r>
              <a:rPr lang="en-GB"/>
              <a:t>Click to edit Master title style</a:t>
            </a:r>
            <a:endParaRPr lang="en-US"/>
          </a:p>
        </p:txBody>
      </p:sp>
      <p:sp>
        <p:nvSpPr>
          <p:cNvPr id="14" name="Text Placeholder 26">
            <a:extLst>
              <a:ext uri="{FF2B5EF4-FFF2-40B4-BE49-F238E27FC236}">
                <a16:creationId xmlns:a16="http://schemas.microsoft.com/office/drawing/2014/main" id="{AD060E8D-AA96-596D-47A6-55F22B45D0A4}"/>
              </a:ext>
            </a:extLst>
          </p:cNvPr>
          <p:cNvSpPr>
            <a:spLocks noGrp="1"/>
          </p:cNvSpPr>
          <p:nvPr>
            <p:ph type="body" sz="quarter" idx="14"/>
          </p:nvPr>
        </p:nvSpPr>
        <p:spPr>
          <a:xfrm>
            <a:off x="881070" y="2878656"/>
            <a:ext cx="7487962"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5" name="Text Placeholder 28">
            <a:extLst>
              <a:ext uri="{FF2B5EF4-FFF2-40B4-BE49-F238E27FC236}">
                <a16:creationId xmlns:a16="http://schemas.microsoft.com/office/drawing/2014/main" id="{1E8E7F92-EF08-769D-EBFD-B71B78CD95A9}"/>
              </a:ext>
            </a:extLst>
          </p:cNvPr>
          <p:cNvSpPr>
            <a:spLocks noGrp="1"/>
          </p:cNvSpPr>
          <p:nvPr>
            <p:ph type="body" sz="quarter" idx="15"/>
          </p:nvPr>
        </p:nvSpPr>
        <p:spPr>
          <a:xfrm>
            <a:off x="881069" y="3353974"/>
            <a:ext cx="7487962" cy="1422001"/>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07989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Quarter Pattern Navy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0C4575-F571-1C01-13B6-1E871B5EBB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bg1"/>
                </a:solidFill>
              </a:defRPr>
            </a:lvl1pPr>
          </a:lstStyle>
          <a:p>
            <a:fld id="{A80BE5A4-50FC-9C48-ABA9-0EF2240C066B}" type="slidenum">
              <a:rPr lang="en-US" smtClean="0"/>
              <a:pPr/>
              <a:t>‹#›</a:t>
            </a:fld>
            <a:endParaRPr lang="en-US"/>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bg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bg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bg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bg1"/>
                </a:solidFill>
              </a:endParaRPr>
            </a:p>
          </p:txBody>
        </p:sp>
      </p:grpSp>
      <p:sp>
        <p:nvSpPr>
          <p:cNvPr id="13" name="Title Placeholder 1">
            <a:extLst>
              <a:ext uri="{FF2B5EF4-FFF2-40B4-BE49-F238E27FC236}">
                <a16:creationId xmlns:a16="http://schemas.microsoft.com/office/drawing/2014/main" id="{05C3B6C2-817D-90AC-1859-868A339F2285}"/>
              </a:ext>
            </a:extLst>
          </p:cNvPr>
          <p:cNvSpPr>
            <a:spLocks noGrp="1"/>
          </p:cNvSpPr>
          <p:nvPr>
            <p:ph type="title"/>
          </p:nvPr>
        </p:nvSpPr>
        <p:spPr>
          <a:xfrm>
            <a:off x="881068" y="2095901"/>
            <a:ext cx="7487869" cy="524420"/>
          </a:xfrm>
          <a:prstGeom prst="rect">
            <a:avLst/>
          </a:prstGeom>
        </p:spPr>
        <p:txBody>
          <a:bodyPr vert="horz" lIns="0" tIns="0" rIns="0" bIns="0" rtlCol="0" anchor="t">
            <a:noAutofit/>
          </a:bodyPr>
          <a:lstStyle>
            <a:lvl1pPr marL="0" indent="0">
              <a:lnSpc>
                <a:spcPct val="80000"/>
              </a:lnSpc>
              <a:buNone/>
              <a:defRPr sz="2400">
                <a:solidFill>
                  <a:schemeClr val="bg1"/>
                </a:solidFill>
              </a:defRPr>
            </a:lvl1pPr>
          </a:lstStyle>
          <a:p>
            <a:r>
              <a:rPr lang="en-GB"/>
              <a:t>Click to edit Master title style</a:t>
            </a:r>
            <a:endParaRPr lang="en-US"/>
          </a:p>
        </p:txBody>
      </p:sp>
      <p:sp>
        <p:nvSpPr>
          <p:cNvPr id="14" name="Text Placeholder 26">
            <a:extLst>
              <a:ext uri="{FF2B5EF4-FFF2-40B4-BE49-F238E27FC236}">
                <a16:creationId xmlns:a16="http://schemas.microsoft.com/office/drawing/2014/main" id="{84F5DAE8-8CEB-51F9-65A7-A7DDF96A628F}"/>
              </a:ext>
            </a:extLst>
          </p:cNvPr>
          <p:cNvSpPr>
            <a:spLocks noGrp="1"/>
          </p:cNvSpPr>
          <p:nvPr>
            <p:ph type="body" sz="quarter" idx="14"/>
          </p:nvPr>
        </p:nvSpPr>
        <p:spPr>
          <a:xfrm>
            <a:off x="881068" y="2878656"/>
            <a:ext cx="7487869" cy="216983"/>
          </a:xfrm>
        </p:spPr>
        <p:txBody>
          <a:bodyPr/>
          <a:lstStyle>
            <a:lvl1pPr marL="0" indent="0">
              <a:buNone/>
              <a:defRPr sz="1400" b="1"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5" name="Text Placeholder 28">
            <a:extLst>
              <a:ext uri="{FF2B5EF4-FFF2-40B4-BE49-F238E27FC236}">
                <a16:creationId xmlns:a16="http://schemas.microsoft.com/office/drawing/2014/main" id="{38DCBCF8-5940-F227-14D6-9832F6DBB6B2}"/>
              </a:ext>
            </a:extLst>
          </p:cNvPr>
          <p:cNvSpPr>
            <a:spLocks noGrp="1"/>
          </p:cNvSpPr>
          <p:nvPr>
            <p:ph type="body" sz="quarter" idx="15"/>
          </p:nvPr>
        </p:nvSpPr>
        <p:spPr>
          <a:xfrm>
            <a:off x="881067" y="3353974"/>
            <a:ext cx="7487869" cy="1422001"/>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468619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Quarter Pattern Whit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5CE767-49C7-AD64-16BF-D3C1FF3F57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tx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tx1"/>
                </a:solidFill>
              </a:defRPr>
            </a:lvl1pPr>
          </a:lstStyle>
          <a:p>
            <a:fld id="{A80BE5A4-50FC-9C48-ABA9-0EF2240C066B}" type="slidenum">
              <a:rPr lang="en-US" smtClean="0"/>
              <a:pPr/>
              <a:t>‹#›</a:t>
            </a:fld>
            <a:endParaRPr lang="en-US"/>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tx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
        <p:nvSpPr>
          <p:cNvPr id="13" name="Title Placeholder 1">
            <a:extLst>
              <a:ext uri="{FF2B5EF4-FFF2-40B4-BE49-F238E27FC236}">
                <a16:creationId xmlns:a16="http://schemas.microsoft.com/office/drawing/2014/main" id="{4A95DE9F-4FDB-40C9-E1EB-9F644F89AB37}"/>
              </a:ext>
            </a:extLst>
          </p:cNvPr>
          <p:cNvSpPr>
            <a:spLocks noGrp="1"/>
          </p:cNvSpPr>
          <p:nvPr>
            <p:ph type="title"/>
          </p:nvPr>
        </p:nvSpPr>
        <p:spPr>
          <a:xfrm>
            <a:off x="881069" y="2095901"/>
            <a:ext cx="7489209" cy="524420"/>
          </a:xfrm>
          <a:prstGeom prst="rect">
            <a:avLst/>
          </a:prstGeom>
        </p:spPr>
        <p:txBody>
          <a:bodyPr vert="horz" lIns="0" tIns="0" rIns="0" bIns="0" rtlCol="0" anchor="t">
            <a:noAutofit/>
          </a:bodyPr>
          <a:lstStyle>
            <a:lvl1pPr marL="0" indent="0">
              <a:lnSpc>
                <a:spcPct val="80000"/>
              </a:lnSpc>
              <a:buNone/>
              <a:defRPr sz="2400">
                <a:solidFill>
                  <a:schemeClr val="tx1"/>
                </a:solidFill>
              </a:defRPr>
            </a:lvl1pPr>
          </a:lstStyle>
          <a:p>
            <a:r>
              <a:rPr lang="en-GB"/>
              <a:t>Click to edit Master title style</a:t>
            </a:r>
            <a:endParaRPr lang="en-US"/>
          </a:p>
        </p:txBody>
      </p:sp>
      <p:sp>
        <p:nvSpPr>
          <p:cNvPr id="14" name="Text Placeholder 26">
            <a:extLst>
              <a:ext uri="{FF2B5EF4-FFF2-40B4-BE49-F238E27FC236}">
                <a16:creationId xmlns:a16="http://schemas.microsoft.com/office/drawing/2014/main" id="{4FBA9283-0E0B-5698-A20A-C3C2013E868E}"/>
              </a:ext>
            </a:extLst>
          </p:cNvPr>
          <p:cNvSpPr>
            <a:spLocks noGrp="1"/>
          </p:cNvSpPr>
          <p:nvPr>
            <p:ph type="body" sz="quarter" idx="14"/>
          </p:nvPr>
        </p:nvSpPr>
        <p:spPr>
          <a:xfrm>
            <a:off x="881069" y="2878656"/>
            <a:ext cx="7489209"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5" name="Text Placeholder 28">
            <a:extLst>
              <a:ext uri="{FF2B5EF4-FFF2-40B4-BE49-F238E27FC236}">
                <a16:creationId xmlns:a16="http://schemas.microsoft.com/office/drawing/2014/main" id="{D9A6D844-9FDA-7A37-C8ED-C81D2A3D756E}"/>
              </a:ext>
            </a:extLst>
          </p:cNvPr>
          <p:cNvSpPr>
            <a:spLocks noGrp="1"/>
          </p:cNvSpPr>
          <p:nvPr>
            <p:ph type="body" sz="quarter" idx="15"/>
          </p:nvPr>
        </p:nvSpPr>
        <p:spPr>
          <a:xfrm>
            <a:off x="881068" y="3353974"/>
            <a:ext cx="7489209" cy="1422001"/>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447558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Quarter Turquoise Pattern Lef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802633-2221-1B84-8A94-1F7F5C9E1F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3556"/>
            <a:ext cx="12192000"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tx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tx1"/>
                </a:solidFill>
              </a:defRPr>
            </a:lvl1pPr>
          </a:lstStyle>
          <a:p>
            <a:fld id="{A80BE5A4-50FC-9C48-ABA9-0EF2240C066B}" type="slidenum">
              <a:rPr lang="en-US" smtClean="0"/>
              <a:pPr/>
              <a:t>‹#›</a:t>
            </a:fld>
            <a:endParaRPr lang="en-US"/>
          </a:p>
        </p:txBody>
      </p:sp>
      <p:sp>
        <p:nvSpPr>
          <p:cNvPr id="17" name="Text Placeholder 26">
            <a:extLst>
              <a:ext uri="{FF2B5EF4-FFF2-40B4-BE49-F238E27FC236}">
                <a16:creationId xmlns:a16="http://schemas.microsoft.com/office/drawing/2014/main" id="{01204D89-7020-2D4C-8ED8-6903D7C06E54}"/>
              </a:ext>
            </a:extLst>
          </p:cNvPr>
          <p:cNvSpPr>
            <a:spLocks noGrp="1"/>
          </p:cNvSpPr>
          <p:nvPr>
            <p:ph type="body" sz="quarter" idx="16"/>
          </p:nvPr>
        </p:nvSpPr>
        <p:spPr>
          <a:xfrm>
            <a:off x="3225802" y="2878656"/>
            <a:ext cx="7486584"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8" name="Text Placeholder 28">
            <a:extLst>
              <a:ext uri="{FF2B5EF4-FFF2-40B4-BE49-F238E27FC236}">
                <a16:creationId xmlns:a16="http://schemas.microsoft.com/office/drawing/2014/main" id="{3B0B57A6-EFBD-8837-0047-8ABCAE6234DF}"/>
              </a:ext>
            </a:extLst>
          </p:cNvPr>
          <p:cNvSpPr>
            <a:spLocks noGrp="1"/>
          </p:cNvSpPr>
          <p:nvPr>
            <p:ph type="body" sz="quarter" idx="17"/>
          </p:nvPr>
        </p:nvSpPr>
        <p:spPr>
          <a:xfrm>
            <a:off x="3225801" y="3353974"/>
            <a:ext cx="7486584" cy="1422001"/>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itle Placeholder 1">
            <a:extLst>
              <a:ext uri="{FF2B5EF4-FFF2-40B4-BE49-F238E27FC236}">
                <a16:creationId xmlns:a16="http://schemas.microsoft.com/office/drawing/2014/main" id="{FDEFBCDB-7E5F-8FE4-C1DF-4747C4410411}"/>
              </a:ext>
            </a:extLst>
          </p:cNvPr>
          <p:cNvSpPr>
            <a:spLocks noGrp="1"/>
          </p:cNvSpPr>
          <p:nvPr>
            <p:ph type="title"/>
          </p:nvPr>
        </p:nvSpPr>
        <p:spPr>
          <a:xfrm>
            <a:off x="3225800" y="2095901"/>
            <a:ext cx="7486584" cy="524420"/>
          </a:xfrm>
          <a:prstGeom prst="rect">
            <a:avLst/>
          </a:prstGeom>
        </p:spPr>
        <p:txBody>
          <a:bodyPr vert="horz" lIns="0" tIns="0" rIns="0" bIns="0" rtlCol="0" anchor="t">
            <a:noAutofit/>
          </a:bodyPr>
          <a:lstStyle>
            <a:lvl1pPr marL="0" indent="0">
              <a:lnSpc>
                <a:spcPct val="80000"/>
              </a:lnSpc>
              <a:buNone/>
              <a:defRPr sz="2400">
                <a:solidFill>
                  <a:schemeClr val="tx1"/>
                </a:solidFill>
              </a:defRPr>
            </a:lvl1pPr>
          </a:lstStyle>
          <a:p>
            <a:r>
              <a:rPr lang="en-GB"/>
              <a:t>Click to edit Master title style</a:t>
            </a:r>
            <a:endParaRPr lang="en-US"/>
          </a:p>
        </p:txBody>
      </p:sp>
    </p:spTree>
    <p:extLst>
      <p:ext uri="{BB962C8B-B14F-4D97-AF65-F5344CB8AC3E}">
        <p14:creationId xmlns:p14="http://schemas.microsoft.com/office/powerpoint/2010/main" val="22711808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Quarter Pale Blue Pattern Lef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968599-097A-0993-1191-C27E2F3F41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3556"/>
            <a:ext cx="12192000"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tx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tx1"/>
                </a:solidFill>
              </a:defRPr>
            </a:lvl1pPr>
          </a:lstStyle>
          <a:p>
            <a:fld id="{A80BE5A4-50FC-9C48-ABA9-0EF2240C066B}" type="slidenum">
              <a:rPr lang="en-US" smtClean="0"/>
              <a:pPr/>
              <a:t>‹#›</a:t>
            </a:fld>
            <a:endParaRPr lang="en-US"/>
          </a:p>
        </p:txBody>
      </p:sp>
      <p:sp>
        <p:nvSpPr>
          <p:cNvPr id="12" name="Text Placeholder 26">
            <a:extLst>
              <a:ext uri="{FF2B5EF4-FFF2-40B4-BE49-F238E27FC236}">
                <a16:creationId xmlns:a16="http://schemas.microsoft.com/office/drawing/2014/main" id="{4B149B29-D6F8-F2CC-DA01-8CBD3BED0658}"/>
              </a:ext>
            </a:extLst>
          </p:cNvPr>
          <p:cNvSpPr>
            <a:spLocks noGrp="1"/>
          </p:cNvSpPr>
          <p:nvPr>
            <p:ph type="body" sz="quarter" idx="16"/>
          </p:nvPr>
        </p:nvSpPr>
        <p:spPr>
          <a:xfrm>
            <a:off x="3225800" y="2878656"/>
            <a:ext cx="7486585"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7" name="Text Placeholder 28">
            <a:extLst>
              <a:ext uri="{FF2B5EF4-FFF2-40B4-BE49-F238E27FC236}">
                <a16:creationId xmlns:a16="http://schemas.microsoft.com/office/drawing/2014/main" id="{FCC5AA05-EE8D-AA9D-BCD6-B18DB9F30769}"/>
              </a:ext>
            </a:extLst>
          </p:cNvPr>
          <p:cNvSpPr>
            <a:spLocks noGrp="1"/>
          </p:cNvSpPr>
          <p:nvPr>
            <p:ph type="body" sz="quarter" idx="17"/>
          </p:nvPr>
        </p:nvSpPr>
        <p:spPr>
          <a:xfrm>
            <a:off x="3225799" y="3353974"/>
            <a:ext cx="7486585" cy="1422001"/>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itle Placeholder 1">
            <a:extLst>
              <a:ext uri="{FF2B5EF4-FFF2-40B4-BE49-F238E27FC236}">
                <a16:creationId xmlns:a16="http://schemas.microsoft.com/office/drawing/2014/main" id="{59980493-F70B-44A0-B515-4B30338A7250}"/>
              </a:ext>
            </a:extLst>
          </p:cNvPr>
          <p:cNvSpPr>
            <a:spLocks noGrp="1"/>
          </p:cNvSpPr>
          <p:nvPr>
            <p:ph type="title"/>
          </p:nvPr>
        </p:nvSpPr>
        <p:spPr>
          <a:xfrm>
            <a:off x="3225798" y="2095901"/>
            <a:ext cx="7486585" cy="524420"/>
          </a:xfrm>
          <a:prstGeom prst="rect">
            <a:avLst/>
          </a:prstGeom>
        </p:spPr>
        <p:txBody>
          <a:bodyPr vert="horz" lIns="0" tIns="0" rIns="0" bIns="0" rtlCol="0" anchor="t">
            <a:noAutofit/>
          </a:bodyPr>
          <a:lstStyle>
            <a:lvl1pPr marL="0" indent="0">
              <a:lnSpc>
                <a:spcPct val="80000"/>
              </a:lnSpc>
              <a:buNone/>
              <a:defRPr sz="2400">
                <a:solidFill>
                  <a:schemeClr val="tx1"/>
                </a:solidFill>
              </a:defRPr>
            </a:lvl1pPr>
          </a:lstStyle>
          <a:p>
            <a:r>
              <a:rPr lang="en-GB"/>
              <a:t>Click to edit Master title style</a:t>
            </a:r>
            <a:endParaRPr lang="en-US"/>
          </a:p>
        </p:txBody>
      </p:sp>
    </p:spTree>
    <p:extLst>
      <p:ext uri="{BB962C8B-B14F-4D97-AF65-F5344CB8AC3E}">
        <p14:creationId xmlns:p14="http://schemas.microsoft.com/office/powerpoint/2010/main" val="15857811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Quarter Pale Blue Pattern Righ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E67203-47FD-B1CD-B753-1A48A48F14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tx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tx1"/>
                </a:solidFill>
              </a:defRPr>
            </a:lvl1pPr>
          </a:lstStyle>
          <a:p>
            <a:fld id="{A80BE5A4-50FC-9C48-ABA9-0EF2240C066B}" type="slidenum">
              <a:rPr lang="en-US" smtClean="0"/>
              <a:pPr/>
              <a:t>‹#›</a:t>
            </a:fld>
            <a:endParaRPr lang="en-US"/>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tx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
        <p:nvSpPr>
          <p:cNvPr id="13" name="Title Placeholder 1">
            <a:extLst>
              <a:ext uri="{FF2B5EF4-FFF2-40B4-BE49-F238E27FC236}">
                <a16:creationId xmlns:a16="http://schemas.microsoft.com/office/drawing/2014/main" id="{00C09CDD-79C0-BC04-103E-9AABF6B37407}"/>
              </a:ext>
            </a:extLst>
          </p:cNvPr>
          <p:cNvSpPr>
            <a:spLocks noGrp="1"/>
          </p:cNvSpPr>
          <p:nvPr>
            <p:ph type="title"/>
          </p:nvPr>
        </p:nvSpPr>
        <p:spPr>
          <a:xfrm>
            <a:off x="881069" y="2095901"/>
            <a:ext cx="7488696" cy="524420"/>
          </a:xfrm>
          <a:prstGeom prst="rect">
            <a:avLst/>
          </a:prstGeom>
        </p:spPr>
        <p:txBody>
          <a:bodyPr vert="horz" lIns="0" tIns="0" rIns="0" bIns="0" rtlCol="0" anchor="t">
            <a:noAutofit/>
          </a:bodyPr>
          <a:lstStyle>
            <a:lvl1pPr marL="0" indent="0">
              <a:lnSpc>
                <a:spcPct val="80000"/>
              </a:lnSpc>
              <a:buNone/>
              <a:defRPr sz="2400">
                <a:solidFill>
                  <a:schemeClr val="tx1"/>
                </a:solidFill>
              </a:defRPr>
            </a:lvl1pPr>
          </a:lstStyle>
          <a:p>
            <a:r>
              <a:rPr lang="en-GB"/>
              <a:t>Click to edit Master title style</a:t>
            </a:r>
            <a:endParaRPr lang="en-US"/>
          </a:p>
        </p:txBody>
      </p:sp>
      <p:sp>
        <p:nvSpPr>
          <p:cNvPr id="14" name="Text Placeholder 26">
            <a:extLst>
              <a:ext uri="{FF2B5EF4-FFF2-40B4-BE49-F238E27FC236}">
                <a16:creationId xmlns:a16="http://schemas.microsoft.com/office/drawing/2014/main" id="{4592881F-A148-0B89-9411-04ADFA6F66F7}"/>
              </a:ext>
            </a:extLst>
          </p:cNvPr>
          <p:cNvSpPr>
            <a:spLocks noGrp="1"/>
          </p:cNvSpPr>
          <p:nvPr>
            <p:ph type="body" sz="quarter" idx="14"/>
          </p:nvPr>
        </p:nvSpPr>
        <p:spPr>
          <a:xfrm>
            <a:off x="881069" y="2878656"/>
            <a:ext cx="7488696"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5" name="Text Placeholder 28">
            <a:extLst>
              <a:ext uri="{FF2B5EF4-FFF2-40B4-BE49-F238E27FC236}">
                <a16:creationId xmlns:a16="http://schemas.microsoft.com/office/drawing/2014/main" id="{3D5558E9-BD19-8378-5CBA-39542C283A1C}"/>
              </a:ext>
            </a:extLst>
          </p:cNvPr>
          <p:cNvSpPr>
            <a:spLocks noGrp="1"/>
          </p:cNvSpPr>
          <p:nvPr>
            <p:ph type="body" sz="quarter" idx="15"/>
          </p:nvPr>
        </p:nvSpPr>
        <p:spPr>
          <a:xfrm>
            <a:off x="881068" y="3353974"/>
            <a:ext cx="7488696" cy="1422001"/>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659590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Half Statement White Patter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tx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tx1"/>
                </a:solidFill>
              </a:defRPr>
            </a:lvl1pPr>
          </a:lstStyle>
          <a:p>
            <a:fld id="{A80BE5A4-50FC-9C48-ABA9-0EF2240C066B}" type="slidenum">
              <a:rPr lang="en-US" smtClean="0"/>
              <a:pPr/>
              <a:t>‹#›</a:t>
            </a:fld>
            <a:endParaRPr lang="en-US"/>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tx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
        <p:nvSpPr>
          <p:cNvPr id="2" name="Picture Placeholder 6">
            <a:extLst>
              <a:ext uri="{FF2B5EF4-FFF2-40B4-BE49-F238E27FC236}">
                <a16:creationId xmlns:a16="http://schemas.microsoft.com/office/drawing/2014/main" id="{ECCB5341-7F5F-8AC1-4AF9-DFC6302097A3}"/>
              </a:ext>
            </a:extLst>
          </p:cNvPr>
          <p:cNvSpPr>
            <a:spLocks noGrp="1"/>
          </p:cNvSpPr>
          <p:nvPr>
            <p:ph type="pic" sz="quarter" idx="13"/>
          </p:nvPr>
        </p:nvSpPr>
        <p:spPr>
          <a:xfrm>
            <a:off x="9380364" y="0"/>
            <a:ext cx="2852096" cy="6858000"/>
          </a:xfrm>
          <a:custGeom>
            <a:avLst/>
            <a:gdLst>
              <a:gd name="connsiteX0" fmla="*/ 2852096 w 2852096"/>
              <a:gd name="connsiteY0" fmla="*/ 0 h 6759388"/>
              <a:gd name="connsiteX1" fmla="*/ 2852096 w 2852096"/>
              <a:gd name="connsiteY1" fmla="*/ 6759388 h 6759388"/>
              <a:gd name="connsiteX2" fmla="*/ 2753645 w 2852096"/>
              <a:gd name="connsiteY2" fmla="*/ 6742205 h 6759388"/>
              <a:gd name="connsiteX3" fmla="*/ 0 w 2852096"/>
              <a:gd name="connsiteY3" fmla="*/ 3379694 h 6759388"/>
              <a:gd name="connsiteX4" fmla="*/ 2753645 w 2852096"/>
              <a:gd name="connsiteY4" fmla="*/ 17183 h 6759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096" h="6759388">
                <a:moveTo>
                  <a:pt x="2852096" y="0"/>
                </a:moveTo>
                <a:lnTo>
                  <a:pt x="2852096" y="6759388"/>
                </a:lnTo>
                <a:lnTo>
                  <a:pt x="2753645" y="6742205"/>
                </a:lnTo>
                <a:cubicBezTo>
                  <a:pt x="1183284" y="6428543"/>
                  <a:pt x="0" y="5042304"/>
                  <a:pt x="0" y="3379694"/>
                </a:cubicBezTo>
                <a:cubicBezTo>
                  <a:pt x="0" y="1717085"/>
                  <a:pt x="1183284" y="330846"/>
                  <a:pt x="2753645" y="17183"/>
                </a:cubicBezTo>
                <a:close/>
              </a:path>
            </a:pathLst>
          </a:custGeom>
          <a:solidFill>
            <a:schemeClr val="bg1">
              <a:lumMod val="85000"/>
            </a:schemeClr>
          </a:solidFill>
        </p:spPr>
        <p:txBody>
          <a:bodyPr wrap="square" anchor="ctr">
            <a:noAutofit/>
          </a:bodyPr>
          <a:lstStyle>
            <a:lvl1pPr marL="0" indent="0" algn="ctr">
              <a:buNone/>
              <a:defRPr sz="4400"/>
            </a:lvl1pPr>
          </a:lstStyle>
          <a:p>
            <a:endParaRPr lang="en-US"/>
          </a:p>
        </p:txBody>
      </p:sp>
      <p:sp>
        <p:nvSpPr>
          <p:cNvPr id="8" name="object 6">
            <a:extLst>
              <a:ext uri="{FF2B5EF4-FFF2-40B4-BE49-F238E27FC236}">
                <a16:creationId xmlns:a16="http://schemas.microsoft.com/office/drawing/2014/main" id="{BB8ED83D-37FE-492C-9E14-8C40747CD4EA}"/>
              </a:ext>
            </a:extLst>
          </p:cNvPr>
          <p:cNvSpPr/>
          <p:nvPr userDrawn="1"/>
        </p:nvSpPr>
        <p:spPr>
          <a:xfrm>
            <a:off x="-6896" y="5812972"/>
            <a:ext cx="1149896" cy="1044010"/>
          </a:xfrm>
          <a:custGeom>
            <a:avLst/>
            <a:gdLst/>
            <a:ahLst/>
            <a:cxnLst/>
            <a:rect l="l" t="t" r="r" b="b"/>
            <a:pathLst>
              <a:path w="1868805" h="1696720">
                <a:moveTo>
                  <a:pt x="0" y="0"/>
                </a:moveTo>
                <a:lnTo>
                  <a:pt x="0" y="683884"/>
                </a:lnTo>
                <a:lnTo>
                  <a:pt x="50971" y="684928"/>
                </a:lnTo>
                <a:lnTo>
                  <a:pt x="101362" y="688029"/>
                </a:lnTo>
                <a:lnTo>
                  <a:pt x="151124" y="693143"/>
                </a:lnTo>
                <a:lnTo>
                  <a:pt x="200207" y="700223"/>
                </a:lnTo>
                <a:lnTo>
                  <a:pt x="248561" y="709227"/>
                </a:lnTo>
                <a:lnTo>
                  <a:pt x="296137" y="720107"/>
                </a:lnTo>
                <a:lnTo>
                  <a:pt x="342885" y="732820"/>
                </a:lnTo>
                <a:lnTo>
                  <a:pt x="388755" y="747320"/>
                </a:lnTo>
                <a:lnTo>
                  <a:pt x="433698" y="763563"/>
                </a:lnTo>
                <a:lnTo>
                  <a:pt x="477664" y="781503"/>
                </a:lnTo>
                <a:lnTo>
                  <a:pt x="520604" y="801095"/>
                </a:lnTo>
                <a:lnTo>
                  <a:pt x="562468" y="822294"/>
                </a:lnTo>
                <a:lnTo>
                  <a:pt x="603206" y="845056"/>
                </a:lnTo>
                <a:lnTo>
                  <a:pt x="642769" y="869336"/>
                </a:lnTo>
                <a:lnTo>
                  <a:pt x="681107" y="895087"/>
                </a:lnTo>
                <a:lnTo>
                  <a:pt x="718170" y="922266"/>
                </a:lnTo>
                <a:lnTo>
                  <a:pt x="753909" y="950828"/>
                </a:lnTo>
                <a:lnTo>
                  <a:pt x="788274" y="980726"/>
                </a:lnTo>
                <a:lnTo>
                  <a:pt x="821216" y="1011917"/>
                </a:lnTo>
                <a:lnTo>
                  <a:pt x="852684" y="1044355"/>
                </a:lnTo>
                <a:lnTo>
                  <a:pt x="882630" y="1077996"/>
                </a:lnTo>
                <a:lnTo>
                  <a:pt x="911004" y="1112794"/>
                </a:lnTo>
                <a:lnTo>
                  <a:pt x="937755" y="1148704"/>
                </a:lnTo>
                <a:lnTo>
                  <a:pt x="962835" y="1185682"/>
                </a:lnTo>
                <a:lnTo>
                  <a:pt x="986194" y="1223682"/>
                </a:lnTo>
                <a:lnTo>
                  <a:pt x="1007782" y="1262659"/>
                </a:lnTo>
                <a:lnTo>
                  <a:pt x="1027550" y="1302568"/>
                </a:lnTo>
                <a:lnTo>
                  <a:pt x="1045447" y="1343365"/>
                </a:lnTo>
                <a:lnTo>
                  <a:pt x="1061425" y="1385004"/>
                </a:lnTo>
                <a:lnTo>
                  <a:pt x="1075433" y="1427441"/>
                </a:lnTo>
                <a:lnTo>
                  <a:pt x="1087422" y="1470630"/>
                </a:lnTo>
                <a:lnTo>
                  <a:pt x="1097343" y="1514526"/>
                </a:lnTo>
                <a:lnTo>
                  <a:pt x="1105146" y="1559084"/>
                </a:lnTo>
                <a:lnTo>
                  <a:pt x="1110780" y="1604260"/>
                </a:lnTo>
                <a:lnTo>
                  <a:pt x="1114198" y="1650008"/>
                </a:lnTo>
                <a:lnTo>
                  <a:pt x="1115348" y="1696283"/>
                </a:lnTo>
                <a:lnTo>
                  <a:pt x="1868623" y="1696283"/>
                </a:lnTo>
                <a:lnTo>
                  <a:pt x="1867950" y="1650426"/>
                </a:lnTo>
                <a:lnTo>
                  <a:pt x="1865942" y="1604865"/>
                </a:lnTo>
                <a:lnTo>
                  <a:pt x="1862617" y="1559617"/>
                </a:lnTo>
                <a:lnTo>
                  <a:pt x="1857991" y="1514696"/>
                </a:lnTo>
                <a:lnTo>
                  <a:pt x="1852081" y="1470119"/>
                </a:lnTo>
                <a:lnTo>
                  <a:pt x="1844905" y="1425900"/>
                </a:lnTo>
                <a:lnTo>
                  <a:pt x="1836479" y="1382056"/>
                </a:lnTo>
                <a:lnTo>
                  <a:pt x="1826822" y="1338601"/>
                </a:lnTo>
                <a:lnTo>
                  <a:pt x="1815949" y="1295552"/>
                </a:lnTo>
                <a:lnTo>
                  <a:pt x="1803878" y="1252923"/>
                </a:lnTo>
                <a:lnTo>
                  <a:pt x="1790626" y="1210731"/>
                </a:lnTo>
                <a:lnTo>
                  <a:pt x="1776211" y="1168990"/>
                </a:lnTo>
                <a:lnTo>
                  <a:pt x="1760648" y="1127717"/>
                </a:lnTo>
                <a:lnTo>
                  <a:pt x="1743956" y="1086926"/>
                </a:lnTo>
                <a:lnTo>
                  <a:pt x="1726151" y="1046634"/>
                </a:lnTo>
                <a:lnTo>
                  <a:pt x="1707251" y="1006856"/>
                </a:lnTo>
                <a:lnTo>
                  <a:pt x="1687272" y="967606"/>
                </a:lnTo>
                <a:lnTo>
                  <a:pt x="1666232" y="928902"/>
                </a:lnTo>
                <a:lnTo>
                  <a:pt x="1644148" y="890758"/>
                </a:lnTo>
                <a:lnTo>
                  <a:pt x="1621037" y="853190"/>
                </a:lnTo>
                <a:lnTo>
                  <a:pt x="1596915" y="816213"/>
                </a:lnTo>
                <a:lnTo>
                  <a:pt x="1571801" y="779843"/>
                </a:lnTo>
                <a:lnTo>
                  <a:pt x="1545710" y="744095"/>
                </a:lnTo>
                <a:lnTo>
                  <a:pt x="1518661" y="708985"/>
                </a:lnTo>
                <a:lnTo>
                  <a:pt x="1490671" y="674528"/>
                </a:lnTo>
                <a:lnTo>
                  <a:pt x="1461755" y="640740"/>
                </a:lnTo>
                <a:lnTo>
                  <a:pt x="1431932" y="607637"/>
                </a:lnTo>
                <a:lnTo>
                  <a:pt x="1401219" y="575233"/>
                </a:lnTo>
                <a:lnTo>
                  <a:pt x="1369632" y="543545"/>
                </a:lnTo>
                <a:lnTo>
                  <a:pt x="1337189" y="512587"/>
                </a:lnTo>
                <a:lnTo>
                  <a:pt x="1303907" y="482376"/>
                </a:lnTo>
                <a:lnTo>
                  <a:pt x="1269803" y="452927"/>
                </a:lnTo>
                <a:lnTo>
                  <a:pt x="1234893" y="424255"/>
                </a:lnTo>
                <a:lnTo>
                  <a:pt x="1199196" y="396376"/>
                </a:lnTo>
                <a:lnTo>
                  <a:pt x="1162728" y="369305"/>
                </a:lnTo>
                <a:lnTo>
                  <a:pt x="1125507" y="343059"/>
                </a:lnTo>
                <a:lnTo>
                  <a:pt x="1087549" y="317651"/>
                </a:lnTo>
                <a:lnTo>
                  <a:pt x="1048871" y="293099"/>
                </a:lnTo>
                <a:lnTo>
                  <a:pt x="1009491" y="269417"/>
                </a:lnTo>
                <a:lnTo>
                  <a:pt x="969425" y="246620"/>
                </a:lnTo>
                <a:lnTo>
                  <a:pt x="928691" y="224725"/>
                </a:lnTo>
                <a:lnTo>
                  <a:pt x="887306" y="203748"/>
                </a:lnTo>
                <a:lnTo>
                  <a:pt x="845287" y="183702"/>
                </a:lnTo>
                <a:lnTo>
                  <a:pt x="802651" y="164604"/>
                </a:lnTo>
                <a:lnTo>
                  <a:pt x="759415" y="146470"/>
                </a:lnTo>
                <a:lnTo>
                  <a:pt x="715596" y="129315"/>
                </a:lnTo>
                <a:lnTo>
                  <a:pt x="671212" y="113154"/>
                </a:lnTo>
                <a:lnTo>
                  <a:pt x="626279" y="98003"/>
                </a:lnTo>
                <a:lnTo>
                  <a:pt x="580814" y="83878"/>
                </a:lnTo>
                <a:lnTo>
                  <a:pt x="534835" y="70793"/>
                </a:lnTo>
                <a:lnTo>
                  <a:pt x="488359" y="58765"/>
                </a:lnTo>
                <a:lnTo>
                  <a:pt x="441402" y="47809"/>
                </a:lnTo>
                <a:lnTo>
                  <a:pt x="393982" y="37940"/>
                </a:lnTo>
                <a:lnTo>
                  <a:pt x="346116" y="29174"/>
                </a:lnTo>
                <a:lnTo>
                  <a:pt x="297821" y="21527"/>
                </a:lnTo>
                <a:lnTo>
                  <a:pt x="249114" y="15014"/>
                </a:lnTo>
                <a:lnTo>
                  <a:pt x="200013" y="9650"/>
                </a:lnTo>
                <a:lnTo>
                  <a:pt x="150533" y="5451"/>
                </a:lnTo>
                <a:lnTo>
                  <a:pt x="100693" y="2433"/>
                </a:lnTo>
                <a:lnTo>
                  <a:pt x="50510" y="610"/>
                </a:lnTo>
                <a:lnTo>
                  <a:pt x="0" y="0"/>
                </a:lnTo>
                <a:close/>
              </a:path>
            </a:pathLst>
          </a:custGeom>
          <a:solidFill>
            <a:schemeClr val="accent6"/>
          </a:solidFill>
        </p:spPr>
        <p:txBody>
          <a:bodyPr wrap="square" lIns="0" tIns="0" rIns="0" bIns="0" rtlCol="0"/>
          <a:lstStyle/>
          <a:p>
            <a:endParaRPr>
              <a:solidFill>
                <a:schemeClr val="tx1"/>
              </a:solidFill>
            </a:endParaRPr>
          </a:p>
        </p:txBody>
      </p:sp>
      <p:sp>
        <p:nvSpPr>
          <p:cNvPr id="13" name="Title Placeholder 1">
            <a:extLst>
              <a:ext uri="{FF2B5EF4-FFF2-40B4-BE49-F238E27FC236}">
                <a16:creationId xmlns:a16="http://schemas.microsoft.com/office/drawing/2014/main" id="{7DFC5714-0DFC-0BF0-E006-33B974537774}"/>
              </a:ext>
            </a:extLst>
          </p:cNvPr>
          <p:cNvSpPr>
            <a:spLocks noGrp="1"/>
          </p:cNvSpPr>
          <p:nvPr>
            <p:ph type="title"/>
          </p:nvPr>
        </p:nvSpPr>
        <p:spPr>
          <a:xfrm>
            <a:off x="881069" y="2095901"/>
            <a:ext cx="7488696" cy="524420"/>
          </a:xfrm>
          <a:prstGeom prst="rect">
            <a:avLst/>
          </a:prstGeom>
        </p:spPr>
        <p:txBody>
          <a:bodyPr vert="horz" lIns="0" tIns="0" rIns="0" bIns="0" rtlCol="0" anchor="t">
            <a:noAutofit/>
          </a:bodyPr>
          <a:lstStyle>
            <a:lvl1pPr marL="0" indent="0">
              <a:lnSpc>
                <a:spcPct val="80000"/>
              </a:lnSpc>
              <a:buNone/>
              <a:defRPr sz="2400">
                <a:solidFill>
                  <a:schemeClr val="tx1"/>
                </a:solidFill>
              </a:defRPr>
            </a:lvl1pPr>
          </a:lstStyle>
          <a:p>
            <a:r>
              <a:rPr lang="en-GB"/>
              <a:t>Click to edit Master title style</a:t>
            </a:r>
            <a:endParaRPr lang="en-US"/>
          </a:p>
        </p:txBody>
      </p:sp>
      <p:sp>
        <p:nvSpPr>
          <p:cNvPr id="14" name="Text Placeholder 26">
            <a:extLst>
              <a:ext uri="{FF2B5EF4-FFF2-40B4-BE49-F238E27FC236}">
                <a16:creationId xmlns:a16="http://schemas.microsoft.com/office/drawing/2014/main" id="{321A1449-7554-988C-3939-E8C7B85A499F}"/>
              </a:ext>
            </a:extLst>
          </p:cNvPr>
          <p:cNvSpPr>
            <a:spLocks noGrp="1"/>
          </p:cNvSpPr>
          <p:nvPr>
            <p:ph type="body" sz="quarter" idx="14"/>
          </p:nvPr>
        </p:nvSpPr>
        <p:spPr>
          <a:xfrm>
            <a:off x="881069" y="2878656"/>
            <a:ext cx="7488696"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5" name="Text Placeholder 28">
            <a:extLst>
              <a:ext uri="{FF2B5EF4-FFF2-40B4-BE49-F238E27FC236}">
                <a16:creationId xmlns:a16="http://schemas.microsoft.com/office/drawing/2014/main" id="{EF598C18-E5A8-0DD0-AE33-5E7B0F5554FF}"/>
              </a:ext>
            </a:extLst>
          </p:cNvPr>
          <p:cNvSpPr>
            <a:spLocks noGrp="1"/>
          </p:cNvSpPr>
          <p:nvPr>
            <p:ph type="body" sz="quarter" idx="15"/>
          </p:nvPr>
        </p:nvSpPr>
        <p:spPr>
          <a:xfrm>
            <a:off x="881068" y="3353974"/>
            <a:ext cx="7488696" cy="1422001"/>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386186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Statement Navy Patter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C21616-4B98-315F-8EB9-69913CCDCF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bg1"/>
                </a:solidFill>
              </a:defRPr>
            </a:lvl1pPr>
          </a:lstStyle>
          <a:p>
            <a:fld id="{A80BE5A4-50FC-9C48-ABA9-0EF2240C066B}" type="slidenum">
              <a:rPr lang="en-US" smtClean="0"/>
              <a:pPr/>
              <a:t>‹#›</a:t>
            </a:fld>
            <a:endParaRPr lang="en-US"/>
          </a:p>
        </p:txBody>
      </p:sp>
      <p:sp>
        <p:nvSpPr>
          <p:cNvPr id="2" name="Title Placeholder 1">
            <a:extLst>
              <a:ext uri="{FF2B5EF4-FFF2-40B4-BE49-F238E27FC236}">
                <a16:creationId xmlns:a16="http://schemas.microsoft.com/office/drawing/2014/main" id="{6BB8100B-9079-F34F-EAAB-C85475BA1153}"/>
              </a:ext>
            </a:extLst>
          </p:cNvPr>
          <p:cNvSpPr>
            <a:spLocks noGrp="1"/>
          </p:cNvSpPr>
          <p:nvPr>
            <p:ph type="title" hasCustomPrompt="1"/>
          </p:nvPr>
        </p:nvSpPr>
        <p:spPr>
          <a:xfrm>
            <a:off x="881069" y="1812175"/>
            <a:ext cx="4114800" cy="3225338"/>
          </a:xfrm>
          <a:prstGeom prst="rect">
            <a:avLst/>
          </a:prstGeom>
        </p:spPr>
        <p:txBody>
          <a:bodyPr vert="horz" lIns="0" tIns="0" rIns="0" bIns="0" rtlCol="0" anchor="ctr">
            <a:noAutofit/>
          </a:bodyPr>
          <a:lstStyle>
            <a:lvl1pPr marL="0" marR="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sz="2400" b="1" i="0">
                <a:solidFill>
                  <a:schemeClr val="bg1"/>
                </a:solidFill>
                <a:latin typeface="Poppins" pitchFamily="2" charset="77"/>
                <a:cs typeface="Poppins" pitchFamily="2" charset="77"/>
              </a:defRPr>
            </a:lvl1pPr>
          </a:lstStyle>
          <a:p>
            <a:r>
              <a:rPr lang="en-GB"/>
              <a:t>Statement copy slide</a:t>
            </a:r>
            <a:endParaRPr lang="en-US"/>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bg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Tree>
    <p:extLst>
      <p:ext uri="{BB962C8B-B14F-4D97-AF65-F5344CB8AC3E}">
        <p14:creationId xmlns:p14="http://schemas.microsoft.com/office/powerpoint/2010/main" val="273895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Statement White Patter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C21616-4B98-315F-8EB9-69913CCDCF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tx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tx1"/>
                </a:solidFill>
              </a:defRPr>
            </a:lvl1pPr>
          </a:lstStyle>
          <a:p>
            <a:fld id="{A80BE5A4-50FC-9C48-ABA9-0EF2240C066B}" type="slidenum">
              <a:rPr lang="en-US" smtClean="0"/>
              <a:pPr/>
              <a:t>‹#›</a:t>
            </a:fld>
            <a:endParaRPr lang="en-US"/>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tx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
        <p:nvSpPr>
          <p:cNvPr id="6" name="Title Placeholder 1">
            <a:extLst>
              <a:ext uri="{FF2B5EF4-FFF2-40B4-BE49-F238E27FC236}">
                <a16:creationId xmlns:a16="http://schemas.microsoft.com/office/drawing/2014/main" id="{6DCF2EFC-0690-FE8C-2622-D4A4E82882B0}"/>
              </a:ext>
            </a:extLst>
          </p:cNvPr>
          <p:cNvSpPr>
            <a:spLocks noGrp="1"/>
          </p:cNvSpPr>
          <p:nvPr>
            <p:ph type="title" hasCustomPrompt="1"/>
          </p:nvPr>
        </p:nvSpPr>
        <p:spPr>
          <a:xfrm>
            <a:off x="881069" y="1812175"/>
            <a:ext cx="4114800" cy="3225338"/>
          </a:xfrm>
          <a:prstGeom prst="rect">
            <a:avLst/>
          </a:prstGeom>
        </p:spPr>
        <p:txBody>
          <a:bodyPr vert="horz" lIns="0" tIns="0" rIns="0" bIns="0" rtlCol="0" anchor="ctr">
            <a:noAutofit/>
          </a:bodyPr>
          <a:lstStyle>
            <a:lvl1pPr marL="0" marR="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sz="2400" b="1" i="0">
                <a:solidFill>
                  <a:schemeClr val="tx1"/>
                </a:solidFill>
                <a:latin typeface="Poppins" pitchFamily="2" charset="77"/>
                <a:cs typeface="Poppins" pitchFamily="2" charset="77"/>
              </a:defRPr>
            </a:lvl1pPr>
          </a:lstStyle>
          <a:p>
            <a:r>
              <a:rPr lang="en-GB"/>
              <a:t>Statement copy slide</a:t>
            </a:r>
            <a:endParaRPr lang="en-US"/>
          </a:p>
        </p:txBody>
      </p:sp>
    </p:spTree>
    <p:extLst>
      <p:ext uri="{BB962C8B-B14F-4D97-AF65-F5344CB8AC3E}">
        <p14:creationId xmlns:p14="http://schemas.microsoft.com/office/powerpoint/2010/main" val="2291721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E7B8D6-14E7-2A0D-389D-62E686BFAEF4}"/>
              </a:ext>
            </a:extLst>
          </p:cNvPr>
          <p:cNvSpPr>
            <a:spLocks noGrp="1"/>
          </p:cNvSpPr>
          <p:nvPr>
            <p:ph type="dt" sz="half" idx="10"/>
          </p:nvPr>
        </p:nvSpPr>
        <p:spPr/>
        <p:txBody>
          <a:bodyPr/>
          <a:lstStyle/>
          <a:p>
            <a:fld id="{5B11F16B-0FC7-46DE-A69A-1BD4CC428B6E}" type="datetimeFigureOut">
              <a:rPr lang="en-GB" smtClean="0"/>
              <a:t>09/01/2024</a:t>
            </a:fld>
            <a:endParaRPr lang="en-GB"/>
          </a:p>
        </p:txBody>
      </p:sp>
      <p:sp>
        <p:nvSpPr>
          <p:cNvPr id="3" name="Footer Placeholder 2">
            <a:extLst>
              <a:ext uri="{FF2B5EF4-FFF2-40B4-BE49-F238E27FC236}">
                <a16:creationId xmlns:a16="http://schemas.microsoft.com/office/drawing/2014/main" id="{C6647CDE-F607-EE89-B7ED-A06DDC3EA1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932FBCB-531B-9CE0-3339-27687CC9EDED}"/>
              </a:ext>
            </a:extLst>
          </p:cNvPr>
          <p:cNvSpPr>
            <a:spLocks noGrp="1"/>
          </p:cNvSpPr>
          <p:nvPr>
            <p:ph type="sldNum" sz="quarter" idx="12"/>
          </p:nvPr>
        </p:nvSpPr>
        <p:spPr/>
        <p:txBody>
          <a:bodyPr/>
          <a:lstStyle/>
          <a:p>
            <a:fld id="{B227431E-7134-4936-84A4-74AAA056B5E7}" type="slidenum">
              <a:rPr lang="en-GB" smtClean="0"/>
              <a:t>‹#›</a:t>
            </a:fld>
            <a:endParaRPr lang="en-GB"/>
          </a:p>
        </p:txBody>
      </p:sp>
    </p:spTree>
    <p:extLst>
      <p:ext uri="{BB962C8B-B14F-4D97-AF65-F5344CB8AC3E}">
        <p14:creationId xmlns:p14="http://schemas.microsoft.com/office/powerpoint/2010/main" val="34173164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Statement Navy Image">
    <p:bg>
      <p:bgPr>
        <a:solidFill>
          <a:schemeClr val="tx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bg1"/>
                </a:solidFill>
              </a:defRPr>
            </a:lvl1pPr>
          </a:lstStyle>
          <a:p>
            <a:fld id="{A80BE5A4-50FC-9C48-ABA9-0EF2240C066B}" type="slidenum">
              <a:rPr lang="en-US" smtClean="0"/>
              <a:pPr/>
              <a:t>‹#›</a:t>
            </a:fld>
            <a:endParaRPr lang="en-US"/>
          </a:p>
        </p:txBody>
      </p:sp>
      <p:sp>
        <p:nvSpPr>
          <p:cNvPr id="2" name="Title Placeholder 1">
            <a:extLst>
              <a:ext uri="{FF2B5EF4-FFF2-40B4-BE49-F238E27FC236}">
                <a16:creationId xmlns:a16="http://schemas.microsoft.com/office/drawing/2014/main" id="{6BB8100B-9079-F34F-EAAB-C85475BA1153}"/>
              </a:ext>
            </a:extLst>
          </p:cNvPr>
          <p:cNvSpPr>
            <a:spLocks noGrp="1"/>
          </p:cNvSpPr>
          <p:nvPr>
            <p:ph type="title" hasCustomPrompt="1"/>
          </p:nvPr>
        </p:nvSpPr>
        <p:spPr>
          <a:xfrm>
            <a:off x="881069" y="1812175"/>
            <a:ext cx="4114800" cy="3225338"/>
          </a:xfrm>
          <a:prstGeom prst="rect">
            <a:avLst/>
          </a:prstGeom>
        </p:spPr>
        <p:txBody>
          <a:bodyPr vert="horz" lIns="0" tIns="0" rIns="0" bIns="0" rtlCol="0" anchor="ctr">
            <a:noAutofit/>
          </a:bodyPr>
          <a:lstStyle>
            <a:lvl1pPr marL="0" marR="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sz="2400" b="1" i="0">
                <a:solidFill>
                  <a:schemeClr val="bg1"/>
                </a:solidFill>
                <a:latin typeface="Poppins" pitchFamily="2" charset="77"/>
                <a:cs typeface="Poppins" pitchFamily="2" charset="77"/>
              </a:defRPr>
            </a:lvl1pPr>
          </a:lstStyle>
          <a:p>
            <a:r>
              <a:rPr lang="en-GB"/>
              <a:t>Statement copy slide</a:t>
            </a:r>
            <a:endParaRPr lang="en-US"/>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bg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
        <p:nvSpPr>
          <p:cNvPr id="8" name="Picture Placeholder 7">
            <a:extLst>
              <a:ext uri="{FF2B5EF4-FFF2-40B4-BE49-F238E27FC236}">
                <a16:creationId xmlns:a16="http://schemas.microsoft.com/office/drawing/2014/main" id="{541946FB-EE2B-8832-8AB7-EF93641DBBAF}"/>
              </a:ext>
            </a:extLst>
          </p:cNvPr>
          <p:cNvSpPr>
            <a:spLocks noGrp="1"/>
          </p:cNvSpPr>
          <p:nvPr>
            <p:ph type="pic" sz="quarter" idx="13"/>
          </p:nvPr>
        </p:nvSpPr>
        <p:spPr>
          <a:xfrm>
            <a:off x="6096000" y="0"/>
            <a:ext cx="6083358" cy="6858000"/>
          </a:xfrm>
          <a:solidFill>
            <a:schemeClr val="bg1">
              <a:lumMod val="85000"/>
            </a:schemeClr>
          </a:solidFill>
        </p:spPr>
        <p:txBody>
          <a:bodyPr anchor="ctr"/>
          <a:lstStyle>
            <a:lvl1pPr marL="0" indent="0" algn="ctr">
              <a:buNone/>
              <a:defRPr sz="4400"/>
            </a:lvl1pPr>
          </a:lstStyle>
          <a:p>
            <a:endParaRPr lang="en-US"/>
          </a:p>
        </p:txBody>
      </p:sp>
      <p:sp>
        <p:nvSpPr>
          <p:cNvPr id="13" name="object 6">
            <a:extLst>
              <a:ext uri="{FF2B5EF4-FFF2-40B4-BE49-F238E27FC236}">
                <a16:creationId xmlns:a16="http://schemas.microsoft.com/office/drawing/2014/main" id="{21EBC028-0375-24B3-FF09-234C829D4792}"/>
              </a:ext>
            </a:extLst>
          </p:cNvPr>
          <p:cNvSpPr/>
          <p:nvPr userDrawn="1"/>
        </p:nvSpPr>
        <p:spPr>
          <a:xfrm>
            <a:off x="-6896" y="5812972"/>
            <a:ext cx="1149896" cy="1044010"/>
          </a:xfrm>
          <a:custGeom>
            <a:avLst/>
            <a:gdLst/>
            <a:ahLst/>
            <a:cxnLst/>
            <a:rect l="l" t="t" r="r" b="b"/>
            <a:pathLst>
              <a:path w="1868805" h="1696720">
                <a:moveTo>
                  <a:pt x="0" y="0"/>
                </a:moveTo>
                <a:lnTo>
                  <a:pt x="0" y="683884"/>
                </a:lnTo>
                <a:lnTo>
                  <a:pt x="50971" y="684928"/>
                </a:lnTo>
                <a:lnTo>
                  <a:pt x="101362" y="688029"/>
                </a:lnTo>
                <a:lnTo>
                  <a:pt x="151124" y="693143"/>
                </a:lnTo>
                <a:lnTo>
                  <a:pt x="200207" y="700223"/>
                </a:lnTo>
                <a:lnTo>
                  <a:pt x="248561" y="709227"/>
                </a:lnTo>
                <a:lnTo>
                  <a:pt x="296137" y="720107"/>
                </a:lnTo>
                <a:lnTo>
                  <a:pt x="342885" y="732820"/>
                </a:lnTo>
                <a:lnTo>
                  <a:pt x="388755" y="747320"/>
                </a:lnTo>
                <a:lnTo>
                  <a:pt x="433698" y="763563"/>
                </a:lnTo>
                <a:lnTo>
                  <a:pt x="477664" y="781503"/>
                </a:lnTo>
                <a:lnTo>
                  <a:pt x="520604" y="801095"/>
                </a:lnTo>
                <a:lnTo>
                  <a:pt x="562468" y="822294"/>
                </a:lnTo>
                <a:lnTo>
                  <a:pt x="603206" y="845056"/>
                </a:lnTo>
                <a:lnTo>
                  <a:pt x="642769" y="869336"/>
                </a:lnTo>
                <a:lnTo>
                  <a:pt x="681107" y="895087"/>
                </a:lnTo>
                <a:lnTo>
                  <a:pt x="718170" y="922266"/>
                </a:lnTo>
                <a:lnTo>
                  <a:pt x="753909" y="950828"/>
                </a:lnTo>
                <a:lnTo>
                  <a:pt x="788274" y="980726"/>
                </a:lnTo>
                <a:lnTo>
                  <a:pt x="821216" y="1011917"/>
                </a:lnTo>
                <a:lnTo>
                  <a:pt x="852684" y="1044355"/>
                </a:lnTo>
                <a:lnTo>
                  <a:pt x="882630" y="1077996"/>
                </a:lnTo>
                <a:lnTo>
                  <a:pt x="911004" y="1112794"/>
                </a:lnTo>
                <a:lnTo>
                  <a:pt x="937755" y="1148704"/>
                </a:lnTo>
                <a:lnTo>
                  <a:pt x="962835" y="1185682"/>
                </a:lnTo>
                <a:lnTo>
                  <a:pt x="986194" y="1223682"/>
                </a:lnTo>
                <a:lnTo>
                  <a:pt x="1007782" y="1262659"/>
                </a:lnTo>
                <a:lnTo>
                  <a:pt x="1027550" y="1302568"/>
                </a:lnTo>
                <a:lnTo>
                  <a:pt x="1045447" y="1343365"/>
                </a:lnTo>
                <a:lnTo>
                  <a:pt x="1061425" y="1385004"/>
                </a:lnTo>
                <a:lnTo>
                  <a:pt x="1075433" y="1427441"/>
                </a:lnTo>
                <a:lnTo>
                  <a:pt x="1087422" y="1470630"/>
                </a:lnTo>
                <a:lnTo>
                  <a:pt x="1097343" y="1514526"/>
                </a:lnTo>
                <a:lnTo>
                  <a:pt x="1105146" y="1559084"/>
                </a:lnTo>
                <a:lnTo>
                  <a:pt x="1110780" y="1604260"/>
                </a:lnTo>
                <a:lnTo>
                  <a:pt x="1114198" y="1650008"/>
                </a:lnTo>
                <a:lnTo>
                  <a:pt x="1115348" y="1696283"/>
                </a:lnTo>
                <a:lnTo>
                  <a:pt x="1868623" y="1696283"/>
                </a:lnTo>
                <a:lnTo>
                  <a:pt x="1867950" y="1650426"/>
                </a:lnTo>
                <a:lnTo>
                  <a:pt x="1865942" y="1604865"/>
                </a:lnTo>
                <a:lnTo>
                  <a:pt x="1862617" y="1559617"/>
                </a:lnTo>
                <a:lnTo>
                  <a:pt x="1857991" y="1514696"/>
                </a:lnTo>
                <a:lnTo>
                  <a:pt x="1852081" y="1470119"/>
                </a:lnTo>
                <a:lnTo>
                  <a:pt x="1844905" y="1425900"/>
                </a:lnTo>
                <a:lnTo>
                  <a:pt x="1836479" y="1382056"/>
                </a:lnTo>
                <a:lnTo>
                  <a:pt x="1826822" y="1338601"/>
                </a:lnTo>
                <a:lnTo>
                  <a:pt x="1815949" y="1295552"/>
                </a:lnTo>
                <a:lnTo>
                  <a:pt x="1803878" y="1252923"/>
                </a:lnTo>
                <a:lnTo>
                  <a:pt x="1790626" y="1210731"/>
                </a:lnTo>
                <a:lnTo>
                  <a:pt x="1776211" y="1168990"/>
                </a:lnTo>
                <a:lnTo>
                  <a:pt x="1760648" y="1127717"/>
                </a:lnTo>
                <a:lnTo>
                  <a:pt x="1743956" y="1086926"/>
                </a:lnTo>
                <a:lnTo>
                  <a:pt x="1726151" y="1046634"/>
                </a:lnTo>
                <a:lnTo>
                  <a:pt x="1707251" y="1006856"/>
                </a:lnTo>
                <a:lnTo>
                  <a:pt x="1687272" y="967606"/>
                </a:lnTo>
                <a:lnTo>
                  <a:pt x="1666232" y="928902"/>
                </a:lnTo>
                <a:lnTo>
                  <a:pt x="1644148" y="890758"/>
                </a:lnTo>
                <a:lnTo>
                  <a:pt x="1621037" y="853190"/>
                </a:lnTo>
                <a:lnTo>
                  <a:pt x="1596915" y="816213"/>
                </a:lnTo>
                <a:lnTo>
                  <a:pt x="1571801" y="779843"/>
                </a:lnTo>
                <a:lnTo>
                  <a:pt x="1545710" y="744095"/>
                </a:lnTo>
                <a:lnTo>
                  <a:pt x="1518661" y="708985"/>
                </a:lnTo>
                <a:lnTo>
                  <a:pt x="1490671" y="674528"/>
                </a:lnTo>
                <a:lnTo>
                  <a:pt x="1461755" y="640740"/>
                </a:lnTo>
                <a:lnTo>
                  <a:pt x="1431932" y="607637"/>
                </a:lnTo>
                <a:lnTo>
                  <a:pt x="1401219" y="575233"/>
                </a:lnTo>
                <a:lnTo>
                  <a:pt x="1369632" y="543545"/>
                </a:lnTo>
                <a:lnTo>
                  <a:pt x="1337189" y="512587"/>
                </a:lnTo>
                <a:lnTo>
                  <a:pt x="1303907" y="482376"/>
                </a:lnTo>
                <a:lnTo>
                  <a:pt x="1269803" y="452927"/>
                </a:lnTo>
                <a:lnTo>
                  <a:pt x="1234893" y="424255"/>
                </a:lnTo>
                <a:lnTo>
                  <a:pt x="1199196" y="396376"/>
                </a:lnTo>
                <a:lnTo>
                  <a:pt x="1162728" y="369305"/>
                </a:lnTo>
                <a:lnTo>
                  <a:pt x="1125507" y="343059"/>
                </a:lnTo>
                <a:lnTo>
                  <a:pt x="1087549" y="317651"/>
                </a:lnTo>
                <a:lnTo>
                  <a:pt x="1048871" y="293099"/>
                </a:lnTo>
                <a:lnTo>
                  <a:pt x="1009491" y="269417"/>
                </a:lnTo>
                <a:lnTo>
                  <a:pt x="969425" y="246620"/>
                </a:lnTo>
                <a:lnTo>
                  <a:pt x="928691" y="224725"/>
                </a:lnTo>
                <a:lnTo>
                  <a:pt x="887306" y="203748"/>
                </a:lnTo>
                <a:lnTo>
                  <a:pt x="845287" y="183702"/>
                </a:lnTo>
                <a:lnTo>
                  <a:pt x="802651" y="164604"/>
                </a:lnTo>
                <a:lnTo>
                  <a:pt x="759415" y="146470"/>
                </a:lnTo>
                <a:lnTo>
                  <a:pt x="715596" y="129315"/>
                </a:lnTo>
                <a:lnTo>
                  <a:pt x="671212" y="113154"/>
                </a:lnTo>
                <a:lnTo>
                  <a:pt x="626279" y="98003"/>
                </a:lnTo>
                <a:lnTo>
                  <a:pt x="580814" y="83878"/>
                </a:lnTo>
                <a:lnTo>
                  <a:pt x="534835" y="70793"/>
                </a:lnTo>
                <a:lnTo>
                  <a:pt x="488359" y="58765"/>
                </a:lnTo>
                <a:lnTo>
                  <a:pt x="441402" y="47809"/>
                </a:lnTo>
                <a:lnTo>
                  <a:pt x="393982" y="37940"/>
                </a:lnTo>
                <a:lnTo>
                  <a:pt x="346116" y="29174"/>
                </a:lnTo>
                <a:lnTo>
                  <a:pt x="297821" y="21527"/>
                </a:lnTo>
                <a:lnTo>
                  <a:pt x="249114" y="15014"/>
                </a:lnTo>
                <a:lnTo>
                  <a:pt x="200013" y="9650"/>
                </a:lnTo>
                <a:lnTo>
                  <a:pt x="150533" y="5451"/>
                </a:lnTo>
                <a:lnTo>
                  <a:pt x="100693" y="2433"/>
                </a:lnTo>
                <a:lnTo>
                  <a:pt x="50510" y="610"/>
                </a:lnTo>
                <a:lnTo>
                  <a:pt x="0" y="0"/>
                </a:lnTo>
                <a:close/>
              </a:path>
            </a:pathLst>
          </a:custGeom>
          <a:solidFill>
            <a:schemeClr val="tx2"/>
          </a:solidFill>
        </p:spPr>
        <p:txBody>
          <a:bodyPr wrap="square" lIns="0" tIns="0" rIns="0" bIns="0" rtlCol="0"/>
          <a:lstStyle/>
          <a:p>
            <a:endParaRPr>
              <a:solidFill>
                <a:schemeClr val="bg1"/>
              </a:solidFill>
            </a:endParaRPr>
          </a:p>
        </p:txBody>
      </p:sp>
    </p:spTree>
    <p:extLst>
      <p:ext uri="{BB962C8B-B14F-4D97-AF65-F5344CB8AC3E}">
        <p14:creationId xmlns:p14="http://schemas.microsoft.com/office/powerpoint/2010/main" val="7314756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Statement White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tx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tx1"/>
                </a:solidFill>
              </a:defRPr>
            </a:lvl1pPr>
          </a:lstStyle>
          <a:p>
            <a:fld id="{A80BE5A4-50FC-9C48-ABA9-0EF2240C066B}" type="slidenum">
              <a:rPr lang="en-US" smtClean="0"/>
              <a:pPr/>
              <a:t>‹#›</a:t>
            </a:fld>
            <a:endParaRPr lang="en-US"/>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tx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
        <p:nvSpPr>
          <p:cNvPr id="8" name="Picture Placeholder 7">
            <a:extLst>
              <a:ext uri="{FF2B5EF4-FFF2-40B4-BE49-F238E27FC236}">
                <a16:creationId xmlns:a16="http://schemas.microsoft.com/office/drawing/2014/main" id="{541946FB-EE2B-8832-8AB7-EF93641DBBAF}"/>
              </a:ext>
            </a:extLst>
          </p:cNvPr>
          <p:cNvSpPr>
            <a:spLocks noGrp="1"/>
          </p:cNvSpPr>
          <p:nvPr>
            <p:ph type="pic" sz="quarter" idx="13"/>
          </p:nvPr>
        </p:nvSpPr>
        <p:spPr>
          <a:xfrm>
            <a:off x="6096000" y="0"/>
            <a:ext cx="6083358" cy="6858000"/>
          </a:xfrm>
          <a:solidFill>
            <a:schemeClr val="bg1">
              <a:lumMod val="85000"/>
            </a:schemeClr>
          </a:solidFill>
        </p:spPr>
        <p:txBody>
          <a:bodyPr anchor="ctr"/>
          <a:lstStyle>
            <a:lvl1pPr marL="0" indent="0" algn="ctr">
              <a:buNone/>
              <a:defRPr sz="4400"/>
            </a:lvl1pPr>
          </a:lstStyle>
          <a:p>
            <a:endParaRPr lang="en-US"/>
          </a:p>
        </p:txBody>
      </p:sp>
      <p:sp>
        <p:nvSpPr>
          <p:cNvPr id="13" name="object 6">
            <a:extLst>
              <a:ext uri="{FF2B5EF4-FFF2-40B4-BE49-F238E27FC236}">
                <a16:creationId xmlns:a16="http://schemas.microsoft.com/office/drawing/2014/main" id="{21EBC028-0375-24B3-FF09-234C829D4792}"/>
              </a:ext>
            </a:extLst>
          </p:cNvPr>
          <p:cNvSpPr/>
          <p:nvPr userDrawn="1"/>
        </p:nvSpPr>
        <p:spPr>
          <a:xfrm>
            <a:off x="-6896" y="5812972"/>
            <a:ext cx="1149896" cy="1044010"/>
          </a:xfrm>
          <a:custGeom>
            <a:avLst/>
            <a:gdLst/>
            <a:ahLst/>
            <a:cxnLst/>
            <a:rect l="l" t="t" r="r" b="b"/>
            <a:pathLst>
              <a:path w="1868805" h="1696720">
                <a:moveTo>
                  <a:pt x="0" y="0"/>
                </a:moveTo>
                <a:lnTo>
                  <a:pt x="0" y="683884"/>
                </a:lnTo>
                <a:lnTo>
                  <a:pt x="50971" y="684928"/>
                </a:lnTo>
                <a:lnTo>
                  <a:pt x="101362" y="688029"/>
                </a:lnTo>
                <a:lnTo>
                  <a:pt x="151124" y="693143"/>
                </a:lnTo>
                <a:lnTo>
                  <a:pt x="200207" y="700223"/>
                </a:lnTo>
                <a:lnTo>
                  <a:pt x="248561" y="709227"/>
                </a:lnTo>
                <a:lnTo>
                  <a:pt x="296137" y="720107"/>
                </a:lnTo>
                <a:lnTo>
                  <a:pt x="342885" y="732820"/>
                </a:lnTo>
                <a:lnTo>
                  <a:pt x="388755" y="747320"/>
                </a:lnTo>
                <a:lnTo>
                  <a:pt x="433698" y="763563"/>
                </a:lnTo>
                <a:lnTo>
                  <a:pt x="477664" y="781503"/>
                </a:lnTo>
                <a:lnTo>
                  <a:pt x="520604" y="801095"/>
                </a:lnTo>
                <a:lnTo>
                  <a:pt x="562468" y="822294"/>
                </a:lnTo>
                <a:lnTo>
                  <a:pt x="603206" y="845056"/>
                </a:lnTo>
                <a:lnTo>
                  <a:pt x="642769" y="869336"/>
                </a:lnTo>
                <a:lnTo>
                  <a:pt x="681107" y="895087"/>
                </a:lnTo>
                <a:lnTo>
                  <a:pt x="718170" y="922266"/>
                </a:lnTo>
                <a:lnTo>
                  <a:pt x="753909" y="950828"/>
                </a:lnTo>
                <a:lnTo>
                  <a:pt x="788274" y="980726"/>
                </a:lnTo>
                <a:lnTo>
                  <a:pt x="821216" y="1011917"/>
                </a:lnTo>
                <a:lnTo>
                  <a:pt x="852684" y="1044355"/>
                </a:lnTo>
                <a:lnTo>
                  <a:pt x="882630" y="1077996"/>
                </a:lnTo>
                <a:lnTo>
                  <a:pt x="911004" y="1112794"/>
                </a:lnTo>
                <a:lnTo>
                  <a:pt x="937755" y="1148704"/>
                </a:lnTo>
                <a:lnTo>
                  <a:pt x="962835" y="1185682"/>
                </a:lnTo>
                <a:lnTo>
                  <a:pt x="986194" y="1223682"/>
                </a:lnTo>
                <a:lnTo>
                  <a:pt x="1007782" y="1262659"/>
                </a:lnTo>
                <a:lnTo>
                  <a:pt x="1027550" y="1302568"/>
                </a:lnTo>
                <a:lnTo>
                  <a:pt x="1045447" y="1343365"/>
                </a:lnTo>
                <a:lnTo>
                  <a:pt x="1061425" y="1385004"/>
                </a:lnTo>
                <a:lnTo>
                  <a:pt x="1075433" y="1427441"/>
                </a:lnTo>
                <a:lnTo>
                  <a:pt x="1087422" y="1470630"/>
                </a:lnTo>
                <a:lnTo>
                  <a:pt x="1097343" y="1514526"/>
                </a:lnTo>
                <a:lnTo>
                  <a:pt x="1105146" y="1559084"/>
                </a:lnTo>
                <a:lnTo>
                  <a:pt x="1110780" y="1604260"/>
                </a:lnTo>
                <a:lnTo>
                  <a:pt x="1114198" y="1650008"/>
                </a:lnTo>
                <a:lnTo>
                  <a:pt x="1115348" y="1696283"/>
                </a:lnTo>
                <a:lnTo>
                  <a:pt x="1868623" y="1696283"/>
                </a:lnTo>
                <a:lnTo>
                  <a:pt x="1867950" y="1650426"/>
                </a:lnTo>
                <a:lnTo>
                  <a:pt x="1865942" y="1604865"/>
                </a:lnTo>
                <a:lnTo>
                  <a:pt x="1862617" y="1559617"/>
                </a:lnTo>
                <a:lnTo>
                  <a:pt x="1857991" y="1514696"/>
                </a:lnTo>
                <a:lnTo>
                  <a:pt x="1852081" y="1470119"/>
                </a:lnTo>
                <a:lnTo>
                  <a:pt x="1844905" y="1425900"/>
                </a:lnTo>
                <a:lnTo>
                  <a:pt x="1836479" y="1382056"/>
                </a:lnTo>
                <a:lnTo>
                  <a:pt x="1826822" y="1338601"/>
                </a:lnTo>
                <a:lnTo>
                  <a:pt x="1815949" y="1295552"/>
                </a:lnTo>
                <a:lnTo>
                  <a:pt x="1803878" y="1252923"/>
                </a:lnTo>
                <a:lnTo>
                  <a:pt x="1790626" y="1210731"/>
                </a:lnTo>
                <a:lnTo>
                  <a:pt x="1776211" y="1168990"/>
                </a:lnTo>
                <a:lnTo>
                  <a:pt x="1760648" y="1127717"/>
                </a:lnTo>
                <a:lnTo>
                  <a:pt x="1743956" y="1086926"/>
                </a:lnTo>
                <a:lnTo>
                  <a:pt x="1726151" y="1046634"/>
                </a:lnTo>
                <a:lnTo>
                  <a:pt x="1707251" y="1006856"/>
                </a:lnTo>
                <a:lnTo>
                  <a:pt x="1687272" y="967606"/>
                </a:lnTo>
                <a:lnTo>
                  <a:pt x="1666232" y="928902"/>
                </a:lnTo>
                <a:lnTo>
                  <a:pt x="1644148" y="890758"/>
                </a:lnTo>
                <a:lnTo>
                  <a:pt x="1621037" y="853190"/>
                </a:lnTo>
                <a:lnTo>
                  <a:pt x="1596915" y="816213"/>
                </a:lnTo>
                <a:lnTo>
                  <a:pt x="1571801" y="779843"/>
                </a:lnTo>
                <a:lnTo>
                  <a:pt x="1545710" y="744095"/>
                </a:lnTo>
                <a:lnTo>
                  <a:pt x="1518661" y="708985"/>
                </a:lnTo>
                <a:lnTo>
                  <a:pt x="1490671" y="674528"/>
                </a:lnTo>
                <a:lnTo>
                  <a:pt x="1461755" y="640740"/>
                </a:lnTo>
                <a:lnTo>
                  <a:pt x="1431932" y="607637"/>
                </a:lnTo>
                <a:lnTo>
                  <a:pt x="1401219" y="575233"/>
                </a:lnTo>
                <a:lnTo>
                  <a:pt x="1369632" y="543545"/>
                </a:lnTo>
                <a:lnTo>
                  <a:pt x="1337189" y="512587"/>
                </a:lnTo>
                <a:lnTo>
                  <a:pt x="1303907" y="482376"/>
                </a:lnTo>
                <a:lnTo>
                  <a:pt x="1269803" y="452927"/>
                </a:lnTo>
                <a:lnTo>
                  <a:pt x="1234893" y="424255"/>
                </a:lnTo>
                <a:lnTo>
                  <a:pt x="1199196" y="396376"/>
                </a:lnTo>
                <a:lnTo>
                  <a:pt x="1162728" y="369305"/>
                </a:lnTo>
                <a:lnTo>
                  <a:pt x="1125507" y="343059"/>
                </a:lnTo>
                <a:lnTo>
                  <a:pt x="1087549" y="317651"/>
                </a:lnTo>
                <a:lnTo>
                  <a:pt x="1048871" y="293099"/>
                </a:lnTo>
                <a:lnTo>
                  <a:pt x="1009491" y="269417"/>
                </a:lnTo>
                <a:lnTo>
                  <a:pt x="969425" y="246620"/>
                </a:lnTo>
                <a:lnTo>
                  <a:pt x="928691" y="224725"/>
                </a:lnTo>
                <a:lnTo>
                  <a:pt x="887306" y="203748"/>
                </a:lnTo>
                <a:lnTo>
                  <a:pt x="845287" y="183702"/>
                </a:lnTo>
                <a:lnTo>
                  <a:pt x="802651" y="164604"/>
                </a:lnTo>
                <a:lnTo>
                  <a:pt x="759415" y="146470"/>
                </a:lnTo>
                <a:lnTo>
                  <a:pt x="715596" y="129315"/>
                </a:lnTo>
                <a:lnTo>
                  <a:pt x="671212" y="113154"/>
                </a:lnTo>
                <a:lnTo>
                  <a:pt x="626279" y="98003"/>
                </a:lnTo>
                <a:lnTo>
                  <a:pt x="580814" y="83878"/>
                </a:lnTo>
                <a:lnTo>
                  <a:pt x="534835" y="70793"/>
                </a:lnTo>
                <a:lnTo>
                  <a:pt x="488359" y="58765"/>
                </a:lnTo>
                <a:lnTo>
                  <a:pt x="441402" y="47809"/>
                </a:lnTo>
                <a:lnTo>
                  <a:pt x="393982" y="37940"/>
                </a:lnTo>
                <a:lnTo>
                  <a:pt x="346116" y="29174"/>
                </a:lnTo>
                <a:lnTo>
                  <a:pt x="297821" y="21527"/>
                </a:lnTo>
                <a:lnTo>
                  <a:pt x="249114" y="15014"/>
                </a:lnTo>
                <a:lnTo>
                  <a:pt x="200013" y="9650"/>
                </a:lnTo>
                <a:lnTo>
                  <a:pt x="150533" y="5451"/>
                </a:lnTo>
                <a:lnTo>
                  <a:pt x="100693" y="2433"/>
                </a:lnTo>
                <a:lnTo>
                  <a:pt x="50510" y="610"/>
                </a:lnTo>
                <a:lnTo>
                  <a:pt x="0" y="0"/>
                </a:lnTo>
                <a:close/>
              </a:path>
            </a:pathLst>
          </a:custGeom>
          <a:solidFill>
            <a:schemeClr val="accent4"/>
          </a:solidFill>
        </p:spPr>
        <p:txBody>
          <a:bodyPr wrap="square" lIns="0" tIns="0" rIns="0" bIns="0" rtlCol="0"/>
          <a:lstStyle/>
          <a:p>
            <a:endParaRPr>
              <a:solidFill>
                <a:schemeClr val="bg1"/>
              </a:solidFill>
            </a:endParaRPr>
          </a:p>
        </p:txBody>
      </p:sp>
      <p:sp>
        <p:nvSpPr>
          <p:cNvPr id="6" name="Title Placeholder 1">
            <a:extLst>
              <a:ext uri="{FF2B5EF4-FFF2-40B4-BE49-F238E27FC236}">
                <a16:creationId xmlns:a16="http://schemas.microsoft.com/office/drawing/2014/main" id="{EF26C1DD-0B94-71A6-BA82-BC93D7BBE4EC}"/>
              </a:ext>
            </a:extLst>
          </p:cNvPr>
          <p:cNvSpPr>
            <a:spLocks noGrp="1"/>
          </p:cNvSpPr>
          <p:nvPr>
            <p:ph type="title" hasCustomPrompt="1"/>
          </p:nvPr>
        </p:nvSpPr>
        <p:spPr>
          <a:xfrm>
            <a:off x="881069" y="1812175"/>
            <a:ext cx="4114800" cy="3225338"/>
          </a:xfrm>
          <a:prstGeom prst="rect">
            <a:avLst/>
          </a:prstGeom>
        </p:spPr>
        <p:txBody>
          <a:bodyPr vert="horz" lIns="0" tIns="0" rIns="0" bIns="0" rtlCol="0" anchor="ctr">
            <a:noAutofit/>
          </a:bodyPr>
          <a:lstStyle>
            <a:lvl1pPr marL="0" marR="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sz="2400" b="1" i="0">
                <a:solidFill>
                  <a:schemeClr val="tx1"/>
                </a:solidFill>
                <a:latin typeface="Poppins" pitchFamily="2" charset="77"/>
                <a:cs typeface="Poppins" pitchFamily="2" charset="77"/>
              </a:defRPr>
            </a:lvl1pPr>
          </a:lstStyle>
          <a:p>
            <a:r>
              <a:rPr lang="en-GB"/>
              <a:t>Statement copy slide</a:t>
            </a:r>
            <a:endParaRPr lang="en-US"/>
          </a:p>
        </p:txBody>
      </p:sp>
    </p:spTree>
    <p:extLst>
      <p:ext uri="{BB962C8B-B14F-4D97-AF65-F5344CB8AC3E}">
        <p14:creationId xmlns:p14="http://schemas.microsoft.com/office/powerpoint/2010/main" val="2838515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orizontal Statement Nav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7E1D68-C42E-C231-8D49-685AC710D8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bg1"/>
                </a:solidFill>
              </a:defRPr>
            </a:lvl1pPr>
          </a:lstStyle>
          <a:p>
            <a:fld id="{A80BE5A4-50FC-9C48-ABA9-0EF2240C066B}" type="slidenum">
              <a:rPr lang="en-US" smtClean="0"/>
              <a:pPr/>
              <a:t>‹#›</a:t>
            </a:fld>
            <a:endParaRPr lang="en-US"/>
          </a:p>
        </p:txBody>
      </p:sp>
      <p:sp>
        <p:nvSpPr>
          <p:cNvPr id="2" name="Title Placeholder 1">
            <a:extLst>
              <a:ext uri="{FF2B5EF4-FFF2-40B4-BE49-F238E27FC236}">
                <a16:creationId xmlns:a16="http://schemas.microsoft.com/office/drawing/2014/main" id="{6BB8100B-9079-F34F-EAAB-C85475BA1153}"/>
              </a:ext>
            </a:extLst>
          </p:cNvPr>
          <p:cNvSpPr>
            <a:spLocks noGrp="1"/>
          </p:cNvSpPr>
          <p:nvPr>
            <p:ph type="title" hasCustomPrompt="1"/>
          </p:nvPr>
        </p:nvSpPr>
        <p:spPr>
          <a:xfrm>
            <a:off x="881069" y="860301"/>
            <a:ext cx="10429862" cy="2568700"/>
          </a:xfrm>
          <a:prstGeom prst="rect">
            <a:avLst/>
          </a:prstGeom>
        </p:spPr>
        <p:txBody>
          <a:bodyPr vert="horz" lIns="0" tIns="0" rIns="0" bIns="0" rtlCol="0" anchor="ctr">
            <a:noAutofit/>
          </a:bodyPr>
          <a:lstStyle>
            <a:lvl1pPr marL="0" marR="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sz="2400" b="1" i="0">
                <a:solidFill>
                  <a:schemeClr val="bg1"/>
                </a:solidFill>
                <a:latin typeface="Poppins" pitchFamily="2" charset="77"/>
                <a:cs typeface="Poppins" pitchFamily="2" charset="77"/>
              </a:defRPr>
            </a:lvl1pPr>
          </a:lstStyle>
          <a:p>
            <a:r>
              <a:rPr lang="en-GB"/>
              <a:t>Statement slide</a:t>
            </a:r>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bg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Tree>
    <p:extLst>
      <p:ext uri="{BB962C8B-B14F-4D97-AF65-F5344CB8AC3E}">
        <p14:creationId xmlns:p14="http://schemas.microsoft.com/office/powerpoint/2010/main" val="25724729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tatement Nav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7E1D68-C42E-C231-8D49-685AC710D8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bg1"/>
                </a:solidFill>
              </a:defRPr>
            </a:lvl1pPr>
          </a:lstStyle>
          <a:p>
            <a:fld id="{A80BE5A4-50FC-9C48-ABA9-0EF2240C066B}" type="slidenum">
              <a:rPr lang="en-US" smtClean="0"/>
              <a:pPr/>
              <a:t>‹#›</a:t>
            </a:fld>
            <a:endParaRPr lang="en-US"/>
          </a:p>
        </p:txBody>
      </p:sp>
      <p:sp>
        <p:nvSpPr>
          <p:cNvPr id="2" name="Title Placeholder 1">
            <a:extLst>
              <a:ext uri="{FF2B5EF4-FFF2-40B4-BE49-F238E27FC236}">
                <a16:creationId xmlns:a16="http://schemas.microsoft.com/office/drawing/2014/main" id="{6BB8100B-9079-F34F-EAAB-C85475BA1153}"/>
              </a:ext>
            </a:extLst>
          </p:cNvPr>
          <p:cNvSpPr>
            <a:spLocks noGrp="1"/>
          </p:cNvSpPr>
          <p:nvPr>
            <p:ph type="title" hasCustomPrompt="1"/>
          </p:nvPr>
        </p:nvSpPr>
        <p:spPr>
          <a:xfrm>
            <a:off x="881069" y="1918600"/>
            <a:ext cx="10429862" cy="2919407"/>
          </a:xfrm>
          <a:prstGeom prst="rect">
            <a:avLst/>
          </a:prstGeom>
        </p:spPr>
        <p:txBody>
          <a:bodyPr vert="horz" lIns="0" tIns="0" rIns="0" bIns="0" rtlCol="0" anchor="ctr">
            <a:noAutofit/>
          </a:bodyPr>
          <a:lstStyle>
            <a:lvl1pPr marL="0" marR="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sz="2400" b="1" i="0">
                <a:solidFill>
                  <a:schemeClr val="bg1"/>
                </a:solidFill>
                <a:latin typeface="Poppins" pitchFamily="2" charset="77"/>
                <a:cs typeface="Poppins" pitchFamily="2" charset="77"/>
              </a:defRPr>
            </a:lvl1pPr>
          </a:lstStyle>
          <a:p>
            <a:r>
              <a:rPr lang="en-GB"/>
              <a:t>Statement slide</a:t>
            </a:r>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bg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Tree>
    <p:extLst>
      <p:ext uri="{BB962C8B-B14F-4D97-AF65-F5344CB8AC3E}">
        <p14:creationId xmlns:p14="http://schemas.microsoft.com/office/powerpoint/2010/main" val="7018940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tatement Navy + R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7E1D68-C42E-C231-8D49-685AC710D8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bg1"/>
                </a:solidFill>
              </a:defRPr>
            </a:lvl1pPr>
          </a:lstStyle>
          <a:p>
            <a:fld id="{A80BE5A4-50FC-9C48-ABA9-0EF2240C066B}" type="slidenum">
              <a:rPr lang="en-US" smtClean="0"/>
              <a:pPr/>
              <a:t>‹#›</a:t>
            </a:fld>
            <a:endParaRPr lang="en-US"/>
          </a:p>
        </p:txBody>
      </p:sp>
      <p:sp>
        <p:nvSpPr>
          <p:cNvPr id="2" name="Title Placeholder 1">
            <a:extLst>
              <a:ext uri="{FF2B5EF4-FFF2-40B4-BE49-F238E27FC236}">
                <a16:creationId xmlns:a16="http://schemas.microsoft.com/office/drawing/2014/main" id="{6BB8100B-9079-F34F-EAAB-C85475BA1153}"/>
              </a:ext>
            </a:extLst>
          </p:cNvPr>
          <p:cNvSpPr>
            <a:spLocks noGrp="1"/>
          </p:cNvSpPr>
          <p:nvPr>
            <p:ph type="title" hasCustomPrompt="1"/>
          </p:nvPr>
        </p:nvSpPr>
        <p:spPr>
          <a:xfrm>
            <a:off x="881069" y="1918600"/>
            <a:ext cx="10429862" cy="2919407"/>
          </a:xfrm>
          <a:prstGeom prst="rect">
            <a:avLst/>
          </a:prstGeom>
        </p:spPr>
        <p:txBody>
          <a:bodyPr vert="horz" lIns="0" tIns="0" rIns="0" bIns="0" rtlCol="0" anchor="ctr">
            <a:noAutofit/>
          </a:bodyPr>
          <a:lstStyle>
            <a:lvl1pPr marL="0" marR="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sz="2400" b="1" i="0">
                <a:solidFill>
                  <a:schemeClr val="bg1"/>
                </a:solidFill>
                <a:latin typeface="Poppins" pitchFamily="2" charset="77"/>
                <a:cs typeface="Poppins" pitchFamily="2" charset="77"/>
              </a:defRPr>
            </a:lvl1pPr>
          </a:lstStyle>
          <a:p>
            <a:r>
              <a:rPr lang="en-GB"/>
              <a:t>Statement slide</a:t>
            </a:r>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bg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Tree>
    <p:extLst>
      <p:ext uri="{BB962C8B-B14F-4D97-AF65-F5344CB8AC3E}">
        <p14:creationId xmlns:p14="http://schemas.microsoft.com/office/powerpoint/2010/main" val="1935967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tatement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7E1D68-C42E-C231-8D49-685AC710D8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bg1"/>
                </a:solidFill>
              </a:defRPr>
            </a:lvl1pPr>
          </a:lstStyle>
          <a:p>
            <a:fld id="{A80BE5A4-50FC-9C48-ABA9-0EF2240C066B}" type="slidenum">
              <a:rPr lang="en-US" smtClean="0"/>
              <a:pPr/>
              <a:t>‹#›</a:t>
            </a:fld>
            <a:endParaRPr lang="en-US"/>
          </a:p>
        </p:txBody>
      </p:sp>
      <p:sp>
        <p:nvSpPr>
          <p:cNvPr id="2" name="Title Placeholder 1">
            <a:extLst>
              <a:ext uri="{FF2B5EF4-FFF2-40B4-BE49-F238E27FC236}">
                <a16:creationId xmlns:a16="http://schemas.microsoft.com/office/drawing/2014/main" id="{6BB8100B-9079-F34F-EAAB-C85475BA1153}"/>
              </a:ext>
            </a:extLst>
          </p:cNvPr>
          <p:cNvSpPr>
            <a:spLocks noGrp="1"/>
          </p:cNvSpPr>
          <p:nvPr>
            <p:ph type="title" hasCustomPrompt="1"/>
          </p:nvPr>
        </p:nvSpPr>
        <p:spPr>
          <a:xfrm>
            <a:off x="881069" y="1918600"/>
            <a:ext cx="10429862" cy="2919407"/>
          </a:xfrm>
          <a:prstGeom prst="rect">
            <a:avLst/>
          </a:prstGeom>
        </p:spPr>
        <p:txBody>
          <a:bodyPr vert="horz" lIns="0" tIns="0" rIns="0" bIns="0" rtlCol="0" anchor="ctr">
            <a:noAutofit/>
          </a:bodyPr>
          <a:lstStyle>
            <a:lvl1pPr marL="0" marR="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sz="2400" b="1" i="0">
                <a:solidFill>
                  <a:schemeClr val="bg1"/>
                </a:solidFill>
                <a:latin typeface="Poppins" pitchFamily="2" charset="77"/>
                <a:cs typeface="Poppins" pitchFamily="2" charset="77"/>
              </a:defRPr>
            </a:lvl1pPr>
          </a:lstStyle>
          <a:p>
            <a:r>
              <a:rPr lang="en-GB"/>
              <a:t>Statement slide</a:t>
            </a:r>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bg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Tree>
    <p:extLst>
      <p:ext uri="{BB962C8B-B14F-4D97-AF65-F5344CB8AC3E}">
        <p14:creationId xmlns:p14="http://schemas.microsoft.com/office/powerpoint/2010/main" val="10385621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tatement Navy + Turquois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7E1D68-C42E-C231-8D49-685AC710D8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bg1"/>
                </a:solidFill>
              </a:defRPr>
            </a:lvl1pPr>
          </a:lstStyle>
          <a:p>
            <a:fld id="{A80BE5A4-50FC-9C48-ABA9-0EF2240C066B}" type="slidenum">
              <a:rPr lang="en-US" smtClean="0"/>
              <a:pPr/>
              <a:t>‹#›</a:t>
            </a:fld>
            <a:endParaRPr lang="en-US"/>
          </a:p>
        </p:txBody>
      </p:sp>
      <p:sp>
        <p:nvSpPr>
          <p:cNvPr id="2" name="Title Placeholder 1">
            <a:extLst>
              <a:ext uri="{FF2B5EF4-FFF2-40B4-BE49-F238E27FC236}">
                <a16:creationId xmlns:a16="http://schemas.microsoft.com/office/drawing/2014/main" id="{6BB8100B-9079-F34F-EAAB-C85475BA1153}"/>
              </a:ext>
            </a:extLst>
          </p:cNvPr>
          <p:cNvSpPr>
            <a:spLocks noGrp="1"/>
          </p:cNvSpPr>
          <p:nvPr>
            <p:ph type="title" hasCustomPrompt="1"/>
          </p:nvPr>
        </p:nvSpPr>
        <p:spPr>
          <a:xfrm>
            <a:off x="881069" y="1918600"/>
            <a:ext cx="10429862" cy="2919407"/>
          </a:xfrm>
          <a:prstGeom prst="rect">
            <a:avLst/>
          </a:prstGeom>
        </p:spPr>
        <p:txBody>
          <a:bodyPr vert="horz" lIns="0" tIns="0" rIns="0" bIns="0" rtlCol="0" anchor="ctr">
            <a:noAutofit/>
          </a:bodyPr>
          <a:lstStyle>
            <a:lvl1pPr marL="0" marR="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sz="2400" b="1" i="0">
                <a:solidFill>
                  <a:schemeClr val="bg1"/>
                </a:solidFill>
                <a:latin typeface="Poppins" pitchFamily="2" charset="77"/>
                <a:cs typeface="Poppins" pitchFamily="2" charset="77"/>
              </a:defRPr>
            </a:lvl1pPr>
          </a:lstStyle>
          <a:p>
            <a:r>
              <a:rPr lang="en-GB"/>
              <a:t>Statement slide</a:t>
            </a:r>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bg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Tree>
    <p:extLst>
      <p:ext uri="{BB962C8B-B14F-4D97-AF65-F5344CB8AC3E}">
        <p14:creationId xmlns:p14="http://schemas.microsoft.com/office/powerpoint/2010/main" val="33784718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tatement 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7E1D68-C42E-C231-8D49-685AC710D8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tx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tx1"/>
                </a:solidFill>
              </a:defRPr>
            </a:lvl1pPr>
          </a:lstStyle>
          <a:p>
            <a:fld id="{A80BE5A4-50FC-9C48-ABA9-0EF2240C066B}" type="slidenum">
              <a:rPr lang="en-US" smtClean="0"/>
              <a:pPr/>
              <a:t>‹#›</a:t>
            </a:fld>
            <a:endParaRPr lang="en-US"/>
          </a:p>
        </p:txBody>
      </p:sp>
      <p:sp>
        <p:nvSpPr>
          <p:cNvPr id="2" name="Title Placeholder 1">
            <a:extLst>
              <a:ext uri="{FF2B5EF4-FFF2-40B4-BE49-F238E27FC236}">
                <a16:creationId xmlns:a16="http://schemas.microsoft.com/office/drawing/2014/main" id="{6BB8100B-9079-F34F-EAAB-C85475BA1153}"/>
              </a:ext>
            </a:extLst>
          </p:cNvPr>
          <p:cNvSpPr>
            <a:spLocks noGrp="1"/>
          </p:cNvSpPr>
          <p:nvPr>
            <p:ph type="title" hasCustomPrompt="1"/>
          </p:nvPr>
        </p:nvSpPr>
        <p:spPr>
          <a:xfrm>
            <a:off x="881069" y="1918600"/>
            <a:ext cx="10429862" cy="2919407"/>
          </a:xfrm>
          <a:prstGeom prst="rect">
            <a:avLst/>
          </a:prstGeom>
        </p:spPr>
        <p:txBody>
          <a:bodyPr vert="horz" lIns="0" tIns="0" rIns="0" bIns="0" rtlCol="0" anchor="ctr">
            <a:noAutofit/>
          </a:bodyPr>
          <a:lstStyle>
            <a:lvl1pPr marL="0" indent="0">
              <a:buNone/>
              <a:defRPr sz="2400" b="1" i="0">
                <a:solidFill>
                  <a:schemeClr val="tx1"/>
                </a:solidFill>
                <a:latin typeface="Poppins" pitchFamily="2" charset="77"/>
                <a:cs typeface="Poppins" pitchFamily="2" charset="77"/>
              </a:defRPr>
            </a:lvl1pPr>
          </a:lstStyle>
          <a:p>
            <a:r>
              <a:rPr lang="en-GB" b="1">
                <a:solidFill>
                  <a:srgbClr val="03203D"/>
                </a:solidFill>
                <a:effectLst/>
                <a:latin typeface="Helvetica" pitchFamily="2" charset="0"/>
              </a:rPr>
              <a:t>Statement slides goes here</a:t>
            </a:r>
            <a:endParaRPr lang="en-GB">
              <a:solidFill>
                <a:srgbClr val="03203D"/>
              </a:solidFill>
              <a:effectLst/>
              <a:latin typeface="Helvetica" pitchFamily="2" charset="0"/>
            </a:endParaRPr>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tx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Tree>
    <p:extLst>
      <p:ext uri="{BB962C8B-B14F-4D97-AF65-F5344CB8AC3E}">
        <p14:creationId xmlns:p14="http://schemas.microsoft.com/office/powerpoint/2010/main" val="1819876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imple Navy">
    <p:spTree>
      <p:nvGrpSpPr>
        <p:cNvPr id="1" name=""/>
        <p:cNvGrpSpPr/>
        <p:nvPr/>
      </p:nvGrpSpPr>
      <p:grpSpPr>
        <a:xfrm>
          <a:off x="0" y="0"/>
          <a:ext cx="0" cy="0"/>
          <a:chOff x="0" y="0"/>
          <a:chExt cx="0" cy="0"/>
        </a:xfrm>
      </p:grpSpPr>
      <p:pic>
        <p:nvPicPr>
          <p:cNvPr id="8" name="Picture 7" descr="A picture containing blue, screenshot, electric blue, graphics&#10;&#10;Description automatically generated">
            <a:extLst>
              <a:ext uri="{FF2B5EF4-FFF2-40B4-BE49-F238E27FC236}">
                <a16:creationId xmlns:a16="http://schemas.microsoft.com/office/drawing/2014/main" id="{6354F1A9-EFFC-EBB4-9FF7-6AF4C98C57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bg1"/>
                </a:solidFill>
              </a:defRPr>
            </a:lvl1pPr>
          </a:lstStyle>
          <a:p>
            <a:fld id="{A80BE5A4-50FC-9C48-ABA9-0EF2240C066B}" type="slidenum">
              <a:rPr lang="en-US" smtClean="0"/>
              <a:pPr/>
              <a:t>‹#›</a:t>
            </a:fld>
            <a:endParaRPr lang="en-US"/>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bg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
        <p:nvSpPr>
          <p:cNvPr id="13" name="Title Placeholder 1">
            <a:extLst>
              <a:ext uri="{FF2B5EF4-FFF2-40B4-BE49-F238E27FC236}">
                <a16:creationId xmlns:a16="http://schemas.microsoft.com/office/drawing/2014/main" id="{3EC6CEFE-0013-A70B-E724-D801E03EF26F}"/>
              </a:ext>
            </a:extLst>
          </p:cNvPr>
          <p:cNvSpPr>
            <a:spLocks noGrp="1"/>
          </p:cNvSpPr>
          <p:nvPr>
            <p:ph type="title" hasCustomPrompt="1"/>
          </p:nvPr>
        </p:nvSpPr>
        <p:spPr>
          <a:xfrm>
            <a:off x="881068" y="1808163"/>
            <a:ext cx="6519947" cy="359724"/>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sz="2400">
                <a:solidFill>
                  <a:schemeClr val="bg1"/>
                </a:solidFill>
              </a:defRPr>
            </a:lvl1pPr>
          </a:lstStyle>
          <a:p>
            <a:r>
              <a:rPr lang="en-GB"/>
              <a:t>Simple background slide</a:t>
            </a:r>
          </a:p>
        </p:txBody>
      </p:sp>
      <p:sp>
        <p:nvSpPr>
          <p:cNvPr id="14" name="Text Placeholder 26">
            <a:extLst>
              <a:ext uri="{FF2B5EF4-FFF2-40B4-BE49-F238E27FC236}">
                <a16:creationId xmlns:a16="http://schemas.microsoft.com/office/drawing/2014/main" id="{FCCCD12A-5F96-FF5A-F9FB-39411D5EC6D2}"/>
              </a:ext>
            </a:extLst>
          </p:cNvPr>
          <p:cNvSpPr>
            <a:spLocks noGrp="1"/>
          </p:cNvSpPr>
          <p:nvPr>
            <p:ph type="body" sz="quarter" idx="14"/>
          </p:nvPr>
        </p:nvSpPr>
        <p:spPr>
          <a:xfrm>
            <a:off x="881068" y="2489951"/>
            <a:ext cx="6519947" cy="216983"/>
          </a:xfrm>
        </p:spPr>
        <p:txBody>
          <a:bodyPr/>
          <a:lstStyle>
            <a:lvl1pPr marL="0" indent="0">
              <a:buNone/>
              <a:defRPr sz="1400" b="1"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5" name="Text Placeholder 28">
            <a:extLst>
              <a:ext uri="{FF2B5EF4-FFF2-40B4-BE49-F238E27FC236}">
                <a16:creationId xmlns:a16="http://schemas.microsoft.com/office/drawing/2014/main" id="{EBAE195C-B88A-EACB-5F03-44CF53AA8100}"/>
              </a:ext>
            </a:extLst>
          </p:cNvPr>
          <p:cNvSpPr>
            <a:spLocks noGrp="1"/>
          </p:cNvSpPr>
          <p:nvPr>
            <p:ph type="body" sz="quarter" idx="15"/>
          </p:nvPr>
        </p:nvSpPr>
        <p:spPr>
          <a:xfrm>
            <a:off x="881068" y="2904772"/>
            <a:ext cx="6519947" cy="2030766"/>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786187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imple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54F1A9-EFFC-EBB4-9FF7-6AF4C98C57D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79356" cy="6850888"/>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tx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tx1"/>
                </a:solidFill>
              </a:defRPr>
            </a:lvl1pPr>
          </a:lstStyle>
          <a:p>
            <a:fld id="{A80BE5A4-50FC-9C48-ABA9-0EF2240C066B}" type="slidenum">
              <a:rPr lang="en-US" smtClean="0"/>
              <a:pPr/>
              <a:t>‹#›</a:t>
            </a:fld>
            <a:endParaRPr lang="en-US"/>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tx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
        <p:nvSpPr>
          <p:cNvPr id="2" name="Title Placeholder 1">
            <a:extLst>
              <a:ext uri="{FF2B5EF4-FFF2-40B4-BE49-F238E27FC236}">
                <a16:creationId xmlns:a16="http://schemas.microsoft.com/office/drawing/2014/main" id="{7B1AFB31-667B-AE34-6E2E-9F0217EA1364}"/>
              </a:ext>
            </a:extLst>
          </p:cNvPr>
          <p:cNvSpPr>
            <a:spLocks noGrp="1"/>
          </p:cNvSpPr>
          <p:nvPr>
            <p:ph type="title" hasCustomPrompt="1"/>
          </p:nvPr>
        </p:nvSpPr>
        <p:spPr>
          <a:xfrm>
            <a:off x="881068" y="1808163"/>
            <a:ext cx="6519947" cy="359724"/>
          </a:xfrm>
          <a:prstGeom prst="rect">
            <a:avLst/>
          </a:prstGeom>
        </p:spPr>
        <p:txBody>
          <a:bodyPr vert="horz" lIns="0" tIns="0" rIns="0" bIns="0" rtlCol="0" anchor="t">
            <a:noAutofit/>
          </a:bodyPr>
          <a:lstStyle>
            <a:lvl1pPr marL="0" marR="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sz="2400">
                <a:solidFill>
                  <a:schemeClr val="tx1"/>
                </a:solidFill>
              </a:defRPr>
            </a:lvl1pPr>
          </a:lstStyle>
          <a:p>
            <a:r>
              <a:rPr lang="en-GB"/>
              <a:t>Simple background slide</a:t>
            </a:r>
          </a:p>
        </p:txBody>
      </p:sp>
      <p:sp>
        <p:nvSpPr>
          <p:cNvPr id="6" name="Text Placeholder 26">
            <a:extLst>
              <a:ext uri="{FF2B5EF4-FFF2-40B4-BE49-F238E27FC236}">
                <a16:creationId xmlns:a16="http://schemas.microsoft.com/office/drawing/2014/main" id="{A9E14327-A14D-7B2B-9FE7-27A700582C92}"/>
              </a:ext>
            </a:extLst>
          </p:cNvPr>
          <p:cNvSpPr>
            <a:spLocks noGrp="1"/>
          </p:cNvSpPr>
          <p:nvPr>
            <p:ph type="body" sz="quarter" idx="14"/>
          </p:nvPr>
        </p:nvSpPr>
        <p:spPr>
          <a:xfrm>
            <a:off x="881068" y="2489951"/>
            <a:ext cx="6519947" cy="216983"/>
          </a:xfrm>
        </p:spPr>
        <p:txBody>
          <a:bodyPr/>
          <a:lstStyle>
            <a:lvl1pPr marL="0" indent="0">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7" name="Text Placeholder 28">
            <a:extLst>
              <a:ext uri="{FF2B5EF4-FFF2-40B4-BE49-F238E27FC236}">
                <a16:creationId xmlns:a16="http://schemas.microsoft.com/office/drawing/2014/main" id="{D994D2D1-A8D0-A5DE-7CDD-4265B96BD5C5}"/>
              </a:ext>
            </a:extLst>
          </p:cNvPr>
          <p:cNvSpPr>
            <a:spLocks noGrp="1"/>
          </p:cNvSpPr>
          <p:nvPr>
            <p:ph type="body" sz="quarter" idx="15"/>
          </p:nvPr>
        </p:nvSpPr>
        <p:spPr>
          <a:xfrm>
            <a:off x="881068" y="2904772"/>
            <a:ext cx="6519947" cy="2030766"/>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1128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F998C-D228-2AC8-A4DF-C4202F8B9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6D806B5-399F-D96A-85BA-B4B8099EB2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AE3C381-8ADF-CD30-8D5E-4727A4DB83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5FC578-DCE4-74C2-C277-2035C28B84DD}"/>
              </a:ext>
            </a:extLst>
          </p:cNvPr>
          <p:cNvSpPr>
            <a:spLocks noGrp="1"/>
          </p:cNvSpPr>
          <p:nvPr>
            <p:ph type="dt" sz="half" idx="10"/>
          </p:nvPr>
        </p:nvSpPr>
        <p:spPr/>
        <p:txBody>
          <a:bodyPr/>
          <a:lstStyle/>
          <a:p>
            <a:fld id="{5B11F16B-0FC7-46DE-A69A-1BD4CC428B6E}" type="datetimeFigureOut">
              <a:rPr lang="en-GB" smtClean="0"/>
              <a:t>09/01/2024</a:t>
            </a:fld>
            <a:endParaRPr lang="en-GB"/>
          </a:p>
        </p:txBody>
      </p:sp>
      <p:sp>
        <p:nvSpPr>
          <p:cNvPr id="6" name="Footer Placeholder 5">
            <a:extLst>
              <a:ext uri="{FF2B5EF4-FFF2-40B4-BE49-F238E27FC236}">
                <a16:creationId xmlns:a16="http://schemas.microsoft.com/office/drawing/2014/main" id="{DF9B80E4-B17D-11CB-36DF-F7FABA4DA0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457DCF4-2455-8C0C-DC01-654FA30CEE1C}"/>
              </a:ext>
            </a:extLst>
          </p:cNvPr>
          <p:cNvSpPr>
            <a:spLocks noGrp="1"/>
          </p:cNvSpPr>
          <p:nvPr>
            <p:ph type="sldNum" sz="quarter" idx="12"/>
          </p:nvPr>
        </p:nvSpPr>
        <p:spPr/>
        <p:txBody>
          <a:bodyPr/>
          <a:lstStyle/>
          <a:p>
            <a:fld id="{B227431E-7134-4936-84A4-74AAA056B5E7}" type="slidenum">
              <a:rPr lang="en-GB" smtClean="0"/>
              <a:t>‹#›</a:t>
            </a:fld>
            <a:endParaRPr lang="en-GB"/>
          </a:p>
        </p:txBody>
      </p:sp>
    </p:spTree>
    <p:extLst>
      <p:ext uri="{BB962C8B-B14F-4D97-AF65-F5344CB8AC3E}">
        <p14:creationId xmlns:p14="http://schemas.microsoft.com/office/powerpoint/2010/main" val="23580368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54F1A9-EFFC-EBB4-9FF7-6AF4C98C57D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79356" cy="6850887"/>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tx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tx1"/>
                </a:solidFill>
              </a:defRPr>
            </a:lvl1pPr>
          </a:lstStyle>
          <a:p>
            <a:fld id="{A80BE5A4-50FC-9C48-ABA9-0EF2240C066B}" type="slidenum">
              <a:rPr lang="en-US" smtClean="0"/>
              <a:pPr/>
              <a:t>‹#›</a:t>
            </a:fld>
            <a:endParaRPr lang="en-US"/>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tx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Tree>
    <p:extLst>
      <p:ext uri="{BB962C8B-B14F-4D97-AF65-F5344CB8AC3E}">
        <p14:creationId xmlns:p14="http://schemas.microsoft.com/office/powerpoint/2010/main" val="38514516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ctures/Icons Navy">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436EA6D-C2D6-A46F-4F17-80DF6A9A68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0"/>
            <a:ext cx="12192001"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bg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bg1"/>
                </a:solidFill>
              </a:defRPr>
            </a:lvl1pPr>
          </a:lstStyle>
          <a:p>
            <a:fld id="{A80BE5A4-50FC-9C48-ABA9-0EF2240C066B}" type="slidenum">
              <a:rPr lang="en-US" smtClean="0"/>
              <a:pPr/>
              <a:t>‹#›</a:t>
            </a:fld>
            <a:endParaRPr lang="en-US"/>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bg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
        <p:nvSpPr>
          <p:cNvPr id="14" name="Text Placeholder 26">
            <a:extLst>
              <a:ext uri="{FF2B5EF4-FFF2-40B4-BE49-F238E27FC236}">
                <a16:creationId xmlns:a16="http://schemas.microsoft.com/office/drawing/2014/main" id="{FCCCD12A-5F96-FF5A-F9FB-39411D5EC6D2}"/>
              </a:ext>
            </a:extLst>
          </p:cNvPr>
          <p:cNvSpPr>
            <a:spLocks noGrp="1"/>
          </p:cNvSpPr>
          <p:nvPr>
            <p:ph type="body" sz="quarter" idx="14" hasCustomPrompt="1"/>
          </p:nvPr>
        </p:nvSpPr>
        <p:spPr>
          <a:xfrm>
            <a:off x="881068" y="4138303"/>
            <a:ext cx="2262182" cy="229706"/>
          </a:xfrm>
        </p:spPr>
        <p:txBody>
          <a:bodyPr anchor="b"/>
          <a:lstStyle>
            <a:lvl1pPr marL="0" indent="0" algn="ctr">
              <a:buNone/>
              <a:defRPr sz="1400" b="1"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a:t>
            </a:r>
            <a:br>
              <a:rPr lang="en-GB"/>
            </a:br>
            <a:r>
              <a:rPr lang="en-GB"/>
              <a:t>text styles</a:t>
            </a:r>
          </a:p>
        </p:txBody>
      </p:sp>
      <p:sp>
        <p:nvSpPr>
          <p:cNvPr id="15" name="Text Placeholder 28">
            <a:extLst>
              <a:ext uri="{FF2B5EF4-FFF2-40B4-BE49-F238E27FC236}">
                <a16:creationId xmlns:a16="http://schemas.microsoft.com/office/drawing/2014/main" id="{EBAE195C-B88A-EACB-5F03-44CF53AA8100}"/>
              </a:ext>
            </a:extLst>
          </p:cNvPr>
          <p:cNvSpPr>
            <a:spLocks noGrp="1"/>
          </p:cNvSpPr>
          <p:nvPr>
            <p:ph type="body" sz="quarter" idx="15"/>
          </p:nvPr>
        </p:nvSpPr>
        <p:spPr>
          <a:xfrm>
            <a:off x="881067" y="4498515"/>
            <a:ext cx="2262183" cy="1208816"/>
          </a:xfrm>
        </p:spPr>
        <p:txBody>
          <a:bodyPr/>
          <a:lstStyle>
            <a:lvl1pPr marL="0" indent="0" algn="ctr">
              <a:buNone/>
              <a:defRPr sz="1400">
                <a:solidFill>
                  <a:schemeClr val="bg1"/>
                </a:solidFill>
              </a:defRPr>
            </a:lvl1pPr>
            <a:lvl2pPr marL="216000" indent="0" algn="ctr">
              <a:buNone/>
              <a:defRPr sz="1400">
                <a:solidFill>
                  <a:schemeClr val="bg1"/>
                </a:solidFill>
              </a:defRPr>
            </a:lvl2pPr>
            <a:lvl3pPr marL="432000" indent="0" algn="ctr">
              <a:buNone/>
              <a:defRPr sz="1400">
                <a:solidFill>
                  <a:schemeClr val="bg1"/>
                </a:solidFill>
              </a:defRPr>
            </a:lvl3pPr>
            <a:lvl4pPr marL="648000" indent="0" algn="ctr">
              <a:buNone/>
              <a:defRPr sz="1400">
                <a:solidFill>
                  <a:schemeClr val="bg1"/>
                </a:solidFill>
              </a:defRPr>
            </a:lvl4pPr>
            <a:lvl5pPr marL="792000" indent="0" algn="ctr">
              <a:buNone/>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6A04EBF2-13E2-B587-68AD-6575938BEF9E}"/>
              </a:ext>
            </a:extLst>
          </p:cNvPr>
          <p:cNvSpPr>
            <a:spLocks noGrp="1"/>
          </p:cNvSpPr>
          <p:nvPr>
            <p:ph type="pic" sz="quarter" idx="16"/>
          </p:nvPr>
        </p:nvSpPr>
        <p:spPr>
          <a:xfrm>
            <a:off x="881068" y="1453246"/>
            <a:ext cx="2262182" cy="2262183"/>
          </a:xfrm>
          <a:prstGeom prst="ellipse">
            <a:avLst/>
          </a:prstGeom>
          <a:solidFill>
            <a:schemeClr val="bg1">
              <a:lumMod val="85000"/>
            </a:schemeClr>
          </a:solidFill>
        </p:spPr>
        <p:txBody>
          <a:bodyPr anchor="ctr"/>
          <a:lstStyle>
            <a:lvl1pPr marL="0" indent="0" algn="ctr">
              <a:buNone/>
              <a:defRPr sz="2400">
                <a:solidFill>
                  <a:schemeClr val="tx1"/>
                </a:solidFill>
              </a:defRPr>
            </a:lvl1pPr>
          </a:lstStyle>
          <a:p>
            <a:endParaRPr lang="en-US"/>
          </a:p>
        </p:txBody>
      </p:sp>
      <p:sp>
        <p:nvSpPr>
          <p:cNvPr id="8" name="Text Placeholder 7">
            <a:extLst>
              <a:ext uri="{FF2B5EF4-FFF2-40B4-BE49-F238E27FC236}">
                <a16:creationId xmlns:a16="http://schemas.microsoft.com/office/drawing/2014/main" id="{34C38FF8-18BC-AA07-9D66-70E34734DA6D}"/>
              </a:ext>
            </a:extLst>
          </p:cNvPr>
          <p:cNvSpPr>
            <a:spLocks noGrp="1"/>
          </p:cNvSpPr>
          <p:nvPr>
            <p:ph type="body" sz="quarter" idx="26" hasCustomPrompt="1"/>
          </p:nvPr>
        </p:nvSpPr>
        <p:spPr>
          <a:xfrm>
            <a:off x="881068" y="820544"/>
            <a:ext cx="6319837" cy="492936"/>
          </a:xfrm>
        </p:spPr>
        <p:txBody>
          <a:bodyPr/>
          <a:lstStyle>
            <a:lvl1pPr marL="0" indent="0">
              <a:buNone/>
              <a:defRPr sz="2400">
                <a:solidFill>
                  <a:schemeClr val="bg1"/>
                </a:solidFill>
              </a:defRPr>
            </a:lvl1pPr>
            <a:lvl2pPr marL="216000" indent="0">
              <a:buNone/>
              <a:defRPr sz="2400">
                <a:solidFill>
                  <a:schemeClr val="bg1"/>
                </a:solidFill>
              </a:defRPr>
            </a:lvl2pPr>
            <a:lvl3pPr marL="432000" indent="0">
              <a:buNone/>
              <a:defRPr sz="2400">
                <a:solidFill>
                  <a:schemeClr val="bg1"/>
                </a:solidFill>
              </a:defRPr>
            </a:lvl3pPr>
            <a:lvl4pPr marL="648000" indent="0">
              <a:buNone/>
              <a:defRPr sz="2400">
                <a:solidFill>
                  <a:schemeClr val="bg1"/>
                </a:solidFill>
              </a:defRPr>
            </a:lvl4pPr>
            <a:lvl5pPr marL="792000" indent="0">
              <a:buNone/>
              <a:defRPr sz="2400">
                <a:solidFill>
                  <a:schemeClr val="bg1"/>
                </a:solidFill>
              </a:defRPr>
            </a:lvl5pPr>
          </a:lstStyle>
          <a:p>
            <a:pPr lvl="0"/>
            <a:r>
              <a:rPr lang="en-GB"/>
              <a:t>Heading</a:t>
            </a:r>
            <a:endParaRPr lang="en-US"/>
          </a:p>
        </p:txBody>
      </p:sp>
      <p:sp>
        <p:nvSpPr>
          <p:cNvPr id="13" name="Text Placeholder 26">
            <a:extLst>
              <a:ext uri="{FF2B5EF4-FFF2-40B4-BE49-F238E27FC236}">
                <a16:creationId xmlns:a16="http://schemas.microsoft.com/office/drawing/2014/main" id="{79DA8D26-5BFA-326F-2452-B2AA421A96FD}"/>
              </a:ext>
            </a:extLst>
          </p:cNvPr>
          <p:cNvSpPr>
            <a:spLocks noGrp="1"/>
          </p:cNvSpPr>
          <p:nvPr>
            <p:ph type="body" sz="quarter" idx="27" hasCustomPrompt="1"/>
          </p:nvPr>
        </p:nvSpPr>
        <p:spPr>
          <a:xfrm>
            <a:off x="3654086" y="4138303"/>
            <a:ext cx="2262182" cy="229706"/>
          </a:xfrm>
        </p:spPr>
        <p:txBody>
          <a:bodyPr anchor="b"/>
          <a:lstStyle>
            <a:lvl1pPr marL="0" indent="0" algn="ctr">
              <a:buNone/>
              <a:defRPr sz="1400" b="1"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a:t>
            </a:r>
            <a:br>
              <a:rPr lang="en-GB"/>
            </a:br>
            <a:r>
              <a:rPr lang="en-GB"/>
              <a:t>text styles</a:t>
            </a:r>
          </a:p>
        </p:txBody>
      </p:sp>
      <p:sp>
        <p:nvSpPr>
          <p:cNvPr id="26" name="Text Placeholder 28">
            <a:extLst>
              <a:ext uri="{FF2B5EF4-FFF2-40B4-BE49-F238E27FC236}">
                <a16:creationId xmlns:a16="http://schemas.microsoft.com/office/drawing/2014/main" id="{731D6A3A-CF27-34C2-A7A3-E3C618162506}"/>
              </a:ext>
            </a:extLst>
          </p:cNvPr>
          <p:cNvSpPr>
            <a:spLocks noGrp="1"/>
          </p:cNvSpPr>
          <p:nvPr>
            <p:ph type="body" sz="quarter" idx="28"/>
          </p:nvPr>
        </p:nvSpPr>
        <p:spPr>
          <a:xfrm>
            <a:off x="3654085" y="4498515"/>
            <a:ext cx="2262183" cy="1208816"/>
          </a:xfrm>
        </p:spPr>
        <p:txBody>
          <a:bodyPr/>
          <a:lstStyle>
            <a:lvl1pPr marL="0" indent="0" algn="ctr">
              <a:buNone/>
              <a:defRPr sz="1400">
                <a:solidFill>
                  <a:schemeClr val="bg1"/>
                </a:solidFill>
              </a:defRPr>
            </a:lvl1pPr>
            <a:lvl2pPr marL="216000" indent="0" algn="ctr">
              <a:buNone/>
              <a:defRPr sz="1400">
                <a:solidFill>
                  <a:schemeClr val="bg1"/>
                </a:solidFill>
              </a:defRPr>
            </a:lvl2pPr>
            <a:lvl3pPr marL="432000" indent="0" algn="ctr">
              <a:buNone/>
              <a:defRPr sz="1400">
                <a:solidFill>
                  <a:schemeClr val="bg1"/>
                </a:solidFill>
              </a:defRPr>
            </a:lvl3pPr>
            <a:lvl4pPr marL="648000" indent="0" algn="ctr">
              <a:buNone/>
              <a:defRPr sz="1400">
                <a:solidFill>
                  <a:schemeClr val="bg1"/>
                </a:solidFill>
              </a:defRPr>
            </a:lvl4pPr>
            <a:lvl5pPr marL="792000" indent="0" algn="ctr">
              <a:buNone/>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Picture Placeholder 6">
            <a:extLst>
              <a:ext uri="{FF2B5EF4-FFF2-40B4-BE49-F238E27FC236}">
                <a16:creationId xmlns:a16="http://schemas.microsoft.com/office/drawing/2014/main" id="{646E3976-D629-1EFC-5DCD-133B7CA9CE0A}"/>
              </a:ext>
            </a:extLst>
          </p:cNvPr>
          <p:cNvSpPr>
            <a:spLocks noGrp="1"/>
          </p:cNvSpPr>
          <p:nvPr>
            <p:ph type="pic" sz="quarter" idx="29"/>
          </p:nvPr>
        </p:nvSpPr>
        <p:spPr>
          <a:xfrm>
            <a:off x="3654086" y="1453246"/>
            <a:ext cx="2262182" cy="2262183"/>
          </a:xfrm>
          <a:prstGeom prst="ellipse">
            <a:avLst/>
          </a:prstGeom>
          <a:solidFill>
            <a:schemeClr val="bg1">
              <a:lumMod val="85000"/>
            </a:schemeClr>
          </a:solidFill>
        </p:spPr>
        <p:txBody>
          <a:bodyPr anchor="ctr"/>
          <a:lstStyle>
            <a:lvl1pPr marL="0" indent="0" algn="ctr">
              <a:buNone/>
              <a:defRPr sz="2400">
                <a:solidFill>
                  <a:schemeClr val="tx1"/>
                </a:solidFill>
              </a:defRPr>
            </a:lvl1pPr>
          </a:lstStyle>
          <a:p>
            <a:endParaRPr lang="en-US"/>
          </a:p>
        </p:txBody>
      </p:sp>
      <p:sp>
        <p:nvSpPr>
          <p:cNvPr id="28" name="Text Placeholder 26">
            <a:extLst>
              <a:ext uri="{FF2B5EF4-FFF2-40B4-BE49-F238E27FC236}">
                <a16:creationId xmlns:a16="http://schemas.microsoft.com/office/drawing/2014/main" id="{F3A7A266-5E09-91DC-1637-6DD3CA44522A}"/>
              </a:ext>
            </a:extLst>
          </p:cNvPr>
          <p:cNvSpPr>
            <a:spLocks noGrp="1"/>
          </p:cNvSpPr>
          <p:nvPr>
            <p:ph type="body" sz="quarter" idx="30" hasCustomPrompt="1"/>
          </p:nvPr>
        </p:nvSpPr>
        <p:spPr>
          <a:xfrm>
            <a:off x="6407225" y="4138303"/>
            <a:ext cx="2262182" cy="229706"/>
          </a:xfrm>
        </p:spPr>
        <p:txBody>
          <a:bodyPr anchor="b"/>
          <a:lstStyle>
            <a:lvl1pPr marL="0" indent="0" algn="ctr">
              <a:buNone/>
              <a:defRPr sz="1400" b="1"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a:t>
            </a:r>
            <a:br>
              <a:rPr lang="en-GB"/>
            </a:br>
            <a:r>
              <a:rPr lang="en-GB"/>
              <a:t>text styles</a:t>
            </a:r>
          </a:p>
        </p:txBody>
      </p:sp>
      <p:sp>
        <p:nvSpPr>
          <p:cNvPr id="29" name="Text Placeholder 28">
            <a:extLst>
              <a:ext uri="{FF2B5EF4-FFF2-40B4-BE49-F238E27FC236}">
                <a16:creationId xmlns:a16="http://schemas.microsoft.com/office/drawing/2014/main" id="{E23696A1-66E9-60D5-5BA5-9952E006DB36}"/>
              </a:ext>
            </a:extLst>
          </p:cNvPr>
          <p:cNvSpPr>
            <a:spLocks noGrp="1"/>
          </p:cNvSpPr>
          <p:nvPr>
            <p:ph type="body" sz="quarter" idx="31"/>
          </p:nvPr>
        </p:nvSpPr>
        <p:spPr>
          <a:xfrm>
            <a:off x="6407224" y="4498515"/>
            <a:ext cx="2262183" cy="1208816"/>
          </a:xfrm>
        </p:spPr>
        <p:txBody>
          <a:bodyPr/>
          <a:lstStyle>
            <a:lvl1pPr marL="0" indent="0" algn="ctr">
              <a:buNone/>
              <a:defRPr sz="1400">
                <a:solidFill>
                  <a:schemeClr val="bg1"/>
                </a:solidFill>
              </a:defRPr>
            </a:lvl1pPr>
            <a:lvl2pPr marL="216000" indent="0" algn="ctr">
              <a:buNone/>
              <a:defRPr sz="1400">
                <a:solidFill>
                  <a:schemeClr val="bg1"/>
                </a:solidFill>
              </a:defRPr>
            </a:lvl2pPr>
            <a:lvl3pPr marL="432000" indent="0" algn="ctr">
              <a:buNone/>
              <a:defRPr sz="1400">
                <a:solidFill>
                  <a:schemeClr val="bg1"/>
                </a:solidFill>
              </a:defRPr>
            </a:lvl3pPr>
            <a:lvl4pPr marL="648000" indent="0" algn="ctr">
              <a:buNone/>
              <a:defRPr sz="1400">
                <a:solidFill>
                  <a:schemeClr val="bg1"/>
                </a:solidFill>
              </a:defRPr>
            </a:lvl4pPr>
            <a:lvl5pPr marL="792000" indent="0" algn="ctr">
              <a:buNone/>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6">
            <a:extLst>
              <a:ext uri="{FF2B5EF4-FFF2-40B4-BE49-F238E27FC236}">
                <a16:creationId xmlns:a16="http://schemas.microsoft.com/office/drawing/2014/main" id="{B1EC5CA1-3C16-8A60-BEF6-5A4E9241D890}"/>
              </a:ext>
            </a:extLst>
          </p:cNvPr>
          <p:cNvSpPr>
            <a:spLocks noGrp="1"/>
          </p:cNvSpPr>
          <p:nvPr>
            <p:ph type="pic" sz="quarter" idx="32"/>
          </p:nvPr>
        </p:nvSpPr>
        <p:spPr>
          <a:xfrm>
            <a:off x="6407225" y="1453246"/>
            <a:ext cx="2262182" cy="2262183"/>
          </a:xfrm>
          <a:prstGeom prst="ellipse">
            <a:avLst/>
          </a:prstGeom>
          <a:solidFill>
            <a:schemeClr val="bg1">
              <a:lumMod val="85000"/>
            </a:schemeClr>
          </a:solidFill>
        </p:spPr>
        <p:txBody>
          <a:bodyPr anchor="ctr"/>
          <a:lstStyle>
            <a:lvl1pPr marL="0" indent="0" algn="ctr">
              <a:buNone/>
              <a:defRPr sz="2400">
                <a:solidFill>
                  <a:schemeClr val="tx1"/>
                </a:solidFill>
              </a:defRPr>
            </a:lvl1pPr>
          </a:lstStyle>
          <a:p>
            <a:endParaRPr lang="en-US"/>
          </a:p>
        </p:txBody>
      </p:sp>
      <p:sp>
        <p:nvSpPr>
          <p:cNvPr id="31" name="Text Placeholder 26">
            <a:extLst>
              <a:ext uri="{FF2B5EF4-FFF2-40B4-BE49-F238E27FC236}">
                <a16:creationId xmlns:a16="http://schemas.microsoft.com/office/drawing/2014/main" id="{D112FBE7-C845-0ADB-20E4-46CB88E408DE}"/>
              </a:ext>
            </a:extLst>
          </p:cNvPr>
          <p:cNvSpPr>
            <a:spLocks noGrp="1"/>
          </p:cNvSpPr>
          <p:nvPr>
            <p:ph type="body" sz="quarter" idx="33" hasCustomPrompt="1"/>
          </p:nvPr>
        </p:nvSpPr>
        <p:spPr>
          <a:xfrm>
            <a:off x="9160364" y="4138303"/>
            <a:ext cx="2262182" cy="229706"/>
          </a:xfrm>
        </p:spPr>
        <p:txBody>
          <a:bodyPr anchor="b"/>
          <a:lstStyle>
            <a:lvl1pPr marL="0" indent="0" algn="ctr">
              <a:buNone/>
              <a:defRPr sz="1400" b="1"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a:t>
            </a:r>
            <a:br>
              <a:rPr lang="en-GB"/>
            </a:br>
            <a:r>
              <a:rPr lang="en-GB"/>
              <a:t>text styles</a:t>
            </a:r>
          </a:p>
        </p:txBody>
      </p:sp>
      <p:sp>
        <p:nvSpPr>
          <p:cNvPr id="32" name="Text Placeholder 28">
            <a:extLst>
              <a:ext uri="{FF2B5EF4-FFF2-40B4-BE49-F238E27FC236}">
                <a16:creationId xmlns:a16="http://schemas.microsoft.com/office/drawing/2014/main" id="{55E53A3B-4D16-B3F6-F4CB-77AF5E83E71A}"/>
              </a:ext>
            </a:extLst>
          </p:cNvPr>
          <p:cNvSpPr>
            <a:spLocks noGrp="1"/>
          </p:cNvSpPr>
          <p:nvPr>
            <p:ph type="body" sz="quarter" idx="34"/>
          </p:nvPr>
        </p:nvSpPr>
        <p:spPr>
          <a:xfrm>
            <a:off x="9160363" y="4498515"/>
            <a:ext cx="2262183" cy="1208816"/>
          </a:xfrm>
        </p:spPr>
        <p:txBody>
          <a:bodyPr/>
          <a:lstStyle>
            <a:lvl1pPr marL="0" indent="0" algn="ctr">
              <a:buNone/>
              <a:defRPr sz="1400">
                <a:solidFill>
                  <a:schemeClr val="bg1"/>
                </a:solidFill>
              </a:defRPr>
            </a:lvl1pPr>
            <a:lvl2pPr marL="216000" indent="0" algn="ctr">
              <a:buNone/>
              <a:defRPr sz="1400">
                <a:solidFill>
                  <a:schemeClr val="bg1"/>
                </a:solidFill>
              </a:defRPr>
            </a:lvl2pPr>
            <a:lvl3pPr marL="432000" indent="0" algn="ctr">
              <a:buNone/>
              <a:defRPr sz="1400">
                <a:solidFill>
                  <a:schemeClr val="bg1"/>
                </a:solidFill>
              </a:defRPr>
            </a:lvl3pPr>
            <a:lvl4pPr marL="648000" indent="0" algn="ctr">
              <a:buNone/>
              <a:defRPr sz="1400">
                <a:solidFill>
                  <a:schemeClr val="bg1"/>
                </a:solidFill>
              </a:defRPr>
            </a:lvl4pPr>
            <a:lvl5pPr marL="792000" indent="0" algn="ctr">
              <a:buNone/>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3" name="Picture Placeholder 6">
            <a:extLst>
              <a:ext uri="{FF2B5EF4-FFF2-40B4-BE49-F238E27FC236}">
                <a16:creationId xmlns:a16="http://schemas.microsoft.com/office/drawing/2014/main" id="{38FA823C-F732-9D4A-B02C-59BFB1909C2D}"/>
              </a:ext>
            </a:extLst>
          </p:cNvPr>
          <p:cNvSpPr>
            <a:spLocks noGrp="1"/>
          </p:cNvSpPr>
          <p:nvPr>
            <p:ph type="pic" sz="quarter" idx="35"/>
          </p:nvPr>
        </p:nvSpPr>
        <p:spPr>
          <a:xfrm>
            <a:off x="9160364" y="1453246"/>
            <a:ext cx="2262182" cy="2262183"/>
          </a:xfrm>
          <a:prstGeom prst="ellipse">
            <a:avLst/>
          </a:prstGeom>
          <a:solidFill>
            <a:schemeClr val="bg1">
              <a:lumMod val="85000"/>
            </a:schemeClr>
          </a:solidFill>
        </p:spPr>
        <p:txBody>
          <a:bodyPr anchor="ctr"/>
          <a:lstStyle>
            <a:lvl1pPr marL="0" indent="0" algn="ctr">
              <a:buNone/>
              <a:defRPr sz="2400">
                <a:solidFill>
                  <a:schemeClr val="tx1"/>
                </a:solidFill>
              </a:defRPr>
            </a:lvl1pPr>
          </a:lstStyle>
          <a:p>
            <a:endParaRPr lang="en-US"/>
          </a:p>
        </p:txBody>
      </p:sp>
    </p:spTree>
    <p:extLst>
      <p:ext uri="{BB962C8B-B14F-4D97-AF65-F5344CB8AC3E}">
        <p14:creationId xmlns:p14="http://schemas.microsoft.com/office/powerpoint/2010/main" val="21530149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ctures/Icons Whit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436EA6D-C2D6-A46F-4F17-80DF6A9A68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9939"/>
            <a:ext cx="12192001" cy="6858000"/>
          </a:xfrm>
          <a:prstGeom prst="rect">
            <a:avLst/>
          </a:prstGeom>
        </p:spPr>
      </p:pic>
      <p:sp>
        <p:nvSpPr>
          <p:cNvPr id="3" name="Date Placeholder 2">
            <a:extLst>
              <a:ext uri="{FF2B5EF4-FFF2-40B4-BE49-F238E27FC236}">
                <a16:creationId xmlns:a16="http://schemas.microsoft.com/office/drawing/2014/main" id="{276EA578-D29A-E507-DE12-91F54A179694}"/>
              </a:ext>
            </a:extLst>
          </p:cNvPr>
          <p:cNvSpPr>
            <a:spLocks noGrp="1"/>
          </p:cNvSpPr>
          <p:nvPr>
            <p:ph type="dt" sz="half" idx="10"/>
          </p:nvPr>
        </p:nvSpPr>
        <p:spPr/>
        <p:txBody>
          <a:bodyPr/>
          <a:lstStyle>
            <a:lvl1pPr>
              <a:defRPr>
                <a:solidFill>
                  <a:schemeClr val="tx1"/>
                </a:solidFill>
              </a:defRPr>
            </a:lvl1pPr>
          </a:lstStyle>
          <a:p>
            <a:fld id="{BD027D24-124C-4F49-82A0-9C5222E75C66}" type="datetimeFigureOut">
              <a:rPr lang="en-US" smtClean="0"/>
              <a:pPr/>
              <a:t>1/9/2024</a:t>
            </a:fld>
            <a:endParaRPr lang="en-US"/>
          </a:p>
        </p:txBody>
      </p:sp>
      <p:sp>
        <p:nvSpPr>
          <p:cNvPr id="4" name="Footer Placeholder 3">
            <a:extLst>
              <a:ext uri="{FF2B5EF4-FFF2-40B4-BE49-F238E27FC236}">
                <a16:creationId xmlns:a16="http://schemas.microsoft.com/office/drawing/2014/main" id="{1B270A49-81D9-A21C-8084-94980B17259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0F977CAE-30E4-5871-6B41-A56BE52DE7A8}"/>
              </a:ext>
            </a:extLst>
          </p:cNvPr>
          <p:cNvSpPr>
            <a:spLocks noGrp="1"/>
          </p:cNvSpPr>
          <p:nvPr>
            <p:ph type="sldNum" sz="quarter" idx="12"/>
          </p:nvPr>
        </p:nvSpPr>
        <p:spPr/>
        <p:txBody>
          <a:bodyPr/>
          <a:lstStyle>
            <a:lvl1pPr>
              <a:defRPr>
                <a:solidFill>
                  <a:schemeClr val="tx1"/>
                </a:solidFill>
              </a:defRPr>
            </a:lvl1pPr>
          </a:lstStyle>
          <a:p>
            <a:fld id="{A80BE5A4-50FC-9C48-ABA9-0EF2240C066B}" type="slidenum">
              <a:rPr lang="en-US" smtClean="0"/>
              <a:pPr/>
              <a:t>‹#›</a:t>
            </a:fld>
            <a:endParaRPr lang="en-US"/>
          </a:p>
        </p:txBody>
      </p:sp>
      <p:grpSp>
        <p:nvGrpSpPr>
          <p:cNvPr id="9" name="Group 8">
            <a:extLst>
              <a:ext uri="{FF2B5EF4-FFF2-40B4-BE49-F238E27FC236}">
                <a16:creationId xmlns:a16="http://schemas.microsoft.com/office/drawing/2014/main" id="{EB0D1E3E-C51E-A486-880F-2AB5B7C391EC}"/>
              </a:ext>
            </a:extLst>
          </p:cNvPr>
          <p:cNvGrpSpPr/>
          <p:nvPr userDrawn="1"/>
        </p:nvGrpSpPr>
        <p:grpSpPr>
          <a:xfrm>
            <a:off x="284952" y="242416"/>
            <a:ext cx="596117" cy="375468"/>
            <a:chOff x="-1468528" y="-2319337"/>
            <a:chExt cx="2606578" cy="1641768"/>
          </a:xfrm>
          <a:solidFill>
            <a:schemeClr val="tx1"/>
          </a:solidFill>
        </p:grpSpPr>
        <p:sp>
          <p:nvSpPr>
            <p:cNvPr id="10" name="Freeform 9">
              <a:extLst>
                <a:ext uri="{FF2B5EF4-FFF2-40B4-BE49-F238E27FC236}">
                  <a16:creationId xmlns:a16="http://schemas.microsoft.com/office/drawing/2014/main" id="{92F0214D-CA0E-FC1E-EC49-56E8ADD2F36B}"/>
                </a:ext>
              </a:extLst>
            </p:cNvPr>
            <p:cNvSpPr/>
            <p:nvPr/>
          </p:nvSpPr>
          <p:spPr>
            <a:xfrm>
              <a:off x="-1468528" y="-2319284"/>
              <a:ext cx="810821" cy="1641635"/>
            </a:xfrm>
            <a:custGeom>
              <a:avLst/>
              <a:gdLst>
                <a:gd name="connsiteX0" fmla="*/ 662163 w 810821"/>
                <a:gd name="connsiteY0" fmla="*/ 802922 h 1641635"/>
                <a:gd name="connsiteX1" fmla="*/ 804635 w 810821"/>
                <a:gd name="connsiteY1" fmla="*/ 549404 h 1641635"/>
                <a:gd name="connsiteX2" fmla="*/ 804700 w 810821"/>
                <a:gd name="connsiteY2" fmla="*/ 548944 h 1641635"/>
                <a:gd name="connsiteX3" fmla="*/ 809715 w 810821"/>
                <a:gd name="connsiteY3" fmla="*/ 375702 h 1641635"/>
                <a:gd name="connsiteX4" fmla="*/ 805758 w 810821"/>
                <a:gd name="connsiteY4" fmla="*/ 325827 h 1641635"/>
                <a:gd name="connsiteX5" fmla="*/ 677877 w 810821"/>
                <a:gd name="connsiteY5" fmla="*/ 92445 h 1641635"/>
                <a:gd name="connsiteX6" fmla="*/ 403702 w 810821"/>
                <a:gd name="connsiteY6" fmla="*/ 4011 h 1641635"/>
                <a:gd name="connsiteX7" fmla="*/ 11353 w 810821"/>
                <a:gd name="connsiteY7" fmla="*/ 6383 h 1641635"/>
                <a:gd name="connsiteX8" fmla="*/ 0 w 810821"/>
                <a:gd name="connsiteY8" fmla="*/ 18225 h 1641635"/>
                <a:gd name="connsiteX9" fmla="*/ 0 w 810821"/>
                <a:gd name="connsiteY9" fmla="*/ 1629794 h 1641635"/>
                <a:gd name="connsiteX10" fmla="*/ 13070 w 810821"/>
                <a:gd name="connsiteY10" fmla="*/ 1641571 h 1641635"/>
                <a:gd name="connsiteX11" fmla="*/ 295860 w 810821"/>
                <a:gd name="connsiteY11" fmla="*/ 1614828 h 1641635"/>
                <a:gd name="connsiteX12" fmla="*/ 306749 w 810821"/>
                <a:gd name="connsiteY12" fmla="*/ 1603049 h 1641635"/>
                <a:gd name="connsiteX13" fmla="*/ 306749 w 810821"/>
                <a:gd name="connsiteY13" fmla="*/ 1000413 h 1641635"/>
                <a:gd name="connsiteX14" fmla="*/ 486885 w 810821"/>
                <a:gd name="connsiteY14" fmla="*/ 1024723 h 1641635"/>
                <a:gd name="connsiteX15" fmla="*/ 511391 w 810821"/>
                <a:gd name="connsiteY15" fmla="*/ 1596027 h 1641635"/>
                <a:gd name="connsiteX16" fmla="*/ 511906 w 810821"/>
                <a:gd name="connsiteY16" fmla="*/ 1598406 h 1641635"/>
                <a:gd name="connsiteX17" fmla="*/ 523459 w 810821"/>
                <a:gd name="connsiteY17" fmla="*/ 1607488 h 1641635"/>
                <a:gd name="connsiteX18" fmla="*/ 529732 w 810821"/>
                <a:gd name="connsiteY18" fmla="*/ 1607291 h 1641635"/>
                <a:gd name="connsiteX19" fmla="*/ 797369 w 810821"/>
                <a:gd name="connsiteY19" fmla="*/ 1598933 h 1641635"/>
                <a:gd name="connsiteX20" fmla="*/ 806082 w 810821"/>
                <a:gd name="connsiteY20" fmla="*/ 1588802 h 1641635"/>
                <a:gd name="connsiteX21" fmla="*/ 796246 w 810821"/>
                <a:gd name="connsiteY21" fmla="*/ 1090322 h 1641635"/>
                <a:gd name="connsiteX22" fmla="*/ 662757 w 810821"/>
                <a:gd name="connsiteY22" fmla="*/ 816937 h 1641635"/>
                <a:gd name="connsiteX23" fmla="*/ 658071 w 810821"/>
                <a:gd name="connsiteY23" fmla="*/ 810357 h 1641635"/>
                <a:gd name="connsiteX24" fmla="*/ 662163 w 810821"/>
                <a:gd name="connsiteY24" fmla="*/ 802922 h 1641635"/>
                <a:gd name="connsiteX25" fmla="*/ 323160 w 810821"/>
                <a:gd name="connsiteY25" fmla="*/ 705476 h 1641635"/>
                <a:gd name="connsiteX26" fmla="*/ 320520 w 810821"/>
                <a:gd name="connsiteY26" fmla="*/ 705476 h 1641635"/>
                <a:gd name="connsiteX27" fmla="*/ 318998 w 810821"/>
                <a:gd name="connsiteY27" fmla="*/ 705476 h 1641635"/>
                <a:gd name="connsiteX28" fmla="*/ 307116 w 810821"/>
                <a:gd name="connsiteY28" fmla="*/ 693634 h 1641635"/>
                <a:gd name="connsiteX29" fmla="*/ 307116 w 810821"/>
                <a:gd name="connsiteY29" fmla="*/ 256671 h 1641635"/>
                <a:gd name="connsiteX30" fmla="*/ 318998 w 810821"/>
                <a:gd name="connsiteY30" fmla="*/ 244829 h 1641635"/>
                <a:gd name="connsiteX31" fmla="*/ 329033 w 810821"/>
                <a:gd name="connsiteY31" fmla="*/ 244829 h 1641635"/>
                <a:gd name="connsiteX32" fmla="*/ 453796 w 810821"/>
                <a:gd name="connsiteY32" fmla="*/ 281398 h 1641635"/>
                <a:gd name="connsiteX33" fmla="*/ 497830 w 810821"/>
                <a:gd name="connsiteY33" fmla="*/ 422106 h 1641635"/>
                <a:gd name="connsiteX34" fmla="*/ 323160 w 810821"/>
                <a:gd name="connsiteY34" fmla="*/ 705476 h 16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21" h="1641635">
                  <a:moveTo>
                    <a:pt x="662163" y="802922"/>
                  </a:moveTo>
                  <a:cubicBezTo>
                    <a:pt x="747726" y="749099"/>
                    <a:pt x="787663" y="656919"/>
                    <a:pt x="804635" y="549404"/>
                  </a:cubicBezTo>
                  <a:cubicBezTo>
                    <a:pt x="804635" y="549273"/>
                    <a:pt x="804700" y="549141"/>
                    <a:pt x="804700" y="548944"/>
                  </a:cubicBezTo>
                  <a:cubicBezTo>
                    <a:pt x="811566" y="490714"/>
                    <a:pt x="811696" y="421891"/>
                    <a:pt x="809715" y="375702"/>
                  </a:cubicBezTo>
                  <a:cubicBezTo>
                    <a:pt x="808987" y="358856"/>
                    <a:pt x="805758" y="325827"/>
                    <a:pt x="805758" y="325827"/>
                  </a:cubicBezTo>
                  <a:cubicBezTo>
                    <a:pt x="797040" y="239435"/>
                    <a:pt x="742771" y="142648"/>
                    <a:pt x="677877" y="92445"/>
                  </a:cubicBezTo>
                  <a:cubicBezTo>
                    <a:pt x="598852" y="31253"/>
                    <a:pt x="498966" y="11777"/>
                    <a:pt x="403702" y="4011"/>
                  </a:cubicBezTo>
                  <a:cubicBezTo>
                    <a:pt x="291471" y="-5200"/>
                    <a:pt x="64499" y="4011"/>
                    <a:pt x="11353" y="6383"/>
                  </a:cubicBezTo>
                  <a:cubicBezTo>
                    <a:pt x="4950" y="6647"/>
                    <a:pt x="0" y="11844"/>
                    <a:pt x="0" y="18225"/>
                  </a:cubicBezTo>
                  <a:lnTo>
                    <a:pt x="0" y="1629794"/>
                  </a:lnTo>
                  <a:cubicBezTo>
                    <a:pt x="0" y="1636832"/>
                    <a:pt x="6073" y="1642293"/>
                    <a:pt x="13070" y="1641571"/>
                  </a:cubicBezTo>
                  <a:cubicBezTo>
                    <a:pt x="53735" y="1637491"/>
                    <a:pt x="247071" y="1618773"/>
                    <a:pt x="295860" y="1614828"/>
                  </a:cubicBezTo>
                  <a:cubicBezTo>
                    <a:pt x="301994" y="1614301"/>
                    <a:pt x="306749" y="1609166"/>
                    <a:pt x="306749" y="1603049"/>
                  </a:cubicBezTo>
                  <a:lnTo>
                    <a:pt x="306749" y="1000413"/>
                  </a:lnTo>
                  <a:cubicBezTo>
                    <a:pt x="306749" y="942250"/>
                    <a:pt x="487085" y="922669"/>
                    <a:pt x="486885" y="1024723"/>
                  </a:cubicBezTo>
                  <a:cubicBezTo>
                    <a:pt x="486421" y="1214217"/>
                    <a:pt x="479504" y="1408705"/>
                    <a:pt x="511391" y="1596027"/>
                  </a:cubicBezTo>
                  <a:cubicBezTo>
                    <a:pt x="511906" y="1598406"/>
                    <a:pt x="511707" y="1597615"/>
                    <a:pt x="511906" y="1598406"/>
                  </a:cubicBezTo>
                  <a:cubicBezTo>
                    <a:pt x="513029" y="1603869"/>
                    <a:pt x="517914" y="1607488"/>
                    <a:pt x="523459" y="1607488"/>
                  </a:cubicBezTo>
                  <a:lnTo>
                    <a:pt x="529732" y="1607291"/>
                  </a:lnTo>
                  <a:cubicBezTo>
                    <a:pt x="618923" y="1603869"/>
                    <a:pt x="708113" y="1601107"/>
                    <a:pt x="797369" y="1598933"/>
                  </a:cubicBezTo>
                  <a:cubicBezTo>
                    <a:pt x="802649" y="1598603"/>
                    <a:pt x="806681" y="1593932"/>
                    <a:pt x="806082" y="1588802"/>
                  </a:cubicBezTo>
                  <a:cubicBezTo>
                    <a:pt x="788192" y="1423781"/>
                    <a:pt x="796311" y="1256263"/>
                    <a:pt x="796246" y="1090322"/>
                  </a:cubicBezTo>
                  <a:cubicBezTo>
                    <a:pt x="803442" y="982282"/>
                    <a:pt x="771230" y="862731"/>
                    <a:pt x="662757" y="816937"/>
                  </a:cubicBezTo>
                  <a:cubicBezTo>
                    <a:pt x="659723" y="815686"/>
                    <a:pt x="658201" y="813053"/>
                    <a:pt x="658071" y="810357"/>
                  </a:cubicBezTo>
                  <a:cubicBezTo>
                    <a:pt x="658006" y="807592"/>
                    <a:pt x="659393" y="804698"/>
                    <a:pt x="662163" y="802922"/>
                  </a:cubicBezTo>
                  <a:close/>
                  <a:moveTo>
                    <a:pt x="323160" y="705476"/>
                  </a:moveTo>
                  <a:cubicBezTo>
                    <a:pt x="322232" y="705541"/>
                    <a:pt x="321378" y="705541"/>
                    <a:pt x="320520" y="705476"/>
                  </a:cubicBezTo>
                  <a:lnTo>
                    <a:pt x="318998" y="705476"/>
                  </a:lnTo>
                  <a:cubicBezTo>
                    <a:pt x="312433" y="705476"/>
                    <a:pt x="307116" y="700174"/>
                    <a:pt x="307116" y="693634"/>
                  </a:cubicBezTo>
                  <a:lnTo>
                    <a:pt x="307116" y="256671"/>
                  </a:lnTo>
                  <a:cubicBezTo>
                    <a:pt x="307116" y="250132"/>
                    <a:pt x="312433" y="244829"/>
                    <a:pt x="318998" y="244829"/>
                  </a:cubicBezTo>
                  <a:lnTo>
                    <a:pt x="329033" y="244829"/>
                  </a:lnTo>
                  <a:cubicBezTo>
                    <a:pt x="371833" y="244829"/>
                    <a:pt x="420873" y="251520"/>
                    <a:pt x="453796" y="281398"/>
                  </a:cubicBezTo>
                  <a:cubicBezTo>
                    <a:pt x="492077" y="316149"/>
                    <a:pt x="498015" y="373524"/>
                    <a:pt x="497830" y="422106"/>
                  </a:cubicBezTo>
                  <a:cubicBezTo>
                    <a:pt x="497394" y="538808"/>
                    <a:pt x="465738" y="694605"/>
                    <a:pt x="323160" y="705476"/>
                  </a:cubicBezTo>
                  <a:close/>
                </a:path>
              </a:pathLst>
            </a:custGeom>
            <a:grpFill/>
            <a:ln w="9490" cap="flat">
              <a:noFill/>
              <a:prstDash val="solid"/>
              <a:miter/>
            </a:ln>
          </p:spPr>
          <p:txBody>
            <a:bodyPr rtlCol="0" anchor="ctr"/>
            <a:lstStyle/>
            <a:p>
              <a:endParaRPr lang="en-US">
                <a:solidFill>
                  <a:schemeClr val="tx1"/>
                </a:solidFill>
              </a:endParaRPr>
            </a:p>
          </p:txBody>
        </p:sp>
        <p:sp>
          <p:nvSpPr>
            <p:cNvPr id="11" name="Freeform 10">
              <a:extLst>
                <a:ext uri="{FF2B5EF4-FFF2-40B4-BE49-F238E27FC236}">
                  <a16:creationId xmlns:a16="http://schemas.microsoft.com/office/drawing/2014/main" id="{572023F8-8878-2BD9-5D8F-4290BDDD1779}"/>
                </a:ext>
              </a:extLst>
            </p:cNvPr>
            <p:cNvSpPr/>
            <p:nvPr/>
          </p:nvSpPr>
          <p:spPr>
            <a:xfrm>
              <a:off x="-648700" y="-2319284"/>
              <a:ext cx="913678" cy="1595447"/>
            </a:xfrm>
            <a:custGeom>
              <a:avLst/>
              <a:gdLst>
                <a:gd name="connsiteX0" fmla="*/ 904972 w 913678"/>
                <a:gd name="connsiteY0" fmla="*/ 0 h 1595447"/>
                <a:gd name="connsiteX1" fmla="*/ 594623 w 913678"/>
                <a:gd name="connsiteY1" fmla="*/ 0 h 1595447"/>
                <a:gd name="connsiteX2" fmla="*/ 592836 w 913678"/>
                <a:gd name="connsiteY2" fmla="*/ 395 h 1595447"/>
                <a:gd name="connsiteX3" fmla="*/ 581019 w 913678"/>
                <a:gd name="connsiteY3" fmla="*/ 10397 h 1595447"/>
                <a:gd name="connsiteX4" fmla="*/ 468853 w 913678"/>
                <a:gd name="connsiteY4" fmla="*/ 666130 h 1595447"/>
                <a:gd name="connsiteX5" fmla="*/ 456837 w 913678"/>
                <a:gd name="connsiteY5" fmla="*/ 675933 h 1595447"/>
                <a:gd name="connsiteX6" fmla="*/ 444820 w 913678"/>
                <a:gd name="connsiteY6" fmla="*/ 666130 h 1595447"/>
                <a:gd name="connsiteX7" fmla="*/ 332659 w 913678"/>
                <a:gd name="connsiteY7" fmla="*/ 10397 h 1595447"/>
                <a:gd name="connsiteX8" fmla="*/ 320842 w 913678"/>
                <a:gd name="connsiteY8" fmla="*/ 395 h 1595447"/>
                <a:gd name="connsiteX9" fmla="*/ 319385 w 913678"/>
                <a:gd name="connsiteY9" fmla="*/ 0 h 1595447"/>
                <a:gd name="connsiteX10" fmla="*/ 8706 w 913678"/>
                <a:gd name="connsiteY10" fmla="*/ 0 h 1595447"/>
                <a:gd name="connsiteX11" fmla="*/ 517 w 913678"/>
                <a:gd name="connsiteY11" fmla="*/ 14804 h 1595447"/>
                <a:gd name="connsiteX12" fmla="*/ 289284 w 913678"/>
                <a:gd name="connsiteY12" fmla="*/ 964452 h 1595447"/>
                <a:gd name="connsiteX13" fmla="*/ 300836 w 913678"/>
                <a:gd name="connsiteY13" fmla="*/ 1041895 h 1595447"/>
                <a:gd name="connsiteX14" fmla="*/ 300836 w 913678"/>
                <a:gd name="connsiteY14" fmla="*/ 1583603 h 1595447"/>
                <a:gd name="connsiteX15" fmla="*/ 312917 w 913678"/>
                <a:gd name="connsiteY15" fmla="*/ 1595445 h 1595447"/>
                <a:gd name="connsiteX16" fmla="*/ 456507 w 913678"/>
                <a:gd name="connsiteY16" fmla="*/ 1593868 h 1595447"/>
                <a:gd name="connsiteX17" fmla="*/ 457166 w 913678"/>
                <a:gd name="connsiteY17" fmla="*/ 1593868 h 1595447"/>
                <a:gd name="connsiteX18" fmla="*/ 600756 w 913678"/>
                <a:gd name="connsiteY18" fmla="*/ 1595445 h 1595447"/>
                <a:gd name="connsiteX19" fmla="*/ 612837 w 913678"/>
                <a:gd name="connsiteY19" fmla="*/ 1583603 h 1595447"/>
                <a:gd name="connsiteX20" fmla="*/ 612837 w 913678"/>
                <a:gd name="connsiteY20" fmla="*/ 1041895 h 1595447"/>
                <a:gd name="connsiteX21" fmla="*/ 624395 w 913678"/>
                <a:gd name="connsiteY21" fmla="*/ 964452 h 1595447"/>
                <a:gd name="connsiteX22" fmla="*/ 913161 w 913678"/>
                <a:gd name="connsiteY22" fmla="*/ 14804 h 1595447"/>
                <a:gd name="connsiteX23" fmla="*/ 904972 w 913678"/>
                <a:gd name="connsiteY23" fmla="*/ 0 h 15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3678" h="1595447">
                  <a:moveTo>
                    <a:pt x="904972" y="0"/>
                  </a:moveTo>
                  <a:lnTo>
                    <a:pt x="594623" y="0"/>
                  </a:lnTo>
                  <a:cubicBezTo>
                    <a:pt x="592971" y="199"/>
                    <a:pt x="592836" y="331"/>
                    <a:pt x="592836" y="395"/>
                  </a:cubicBezTo>
                  <a:cubicBezTo>
                    <a:pt x="586893" y="331"/>
                    <a:pt x="581943" y="4538"/>
                    <a:pt x="581019" y="10397"/>
                  </a:cubicBezTo>
                  <a:cubicBezTo>
                    <a:pt x="569796" y="82578"/>
                    <a:pt x="494997" y="520849"/>
                    <a:pt x="468853" y="666130"/>
                  </a:cubicBezTo>
                  <a:cubicBezTo>
                    <a:pt x="467666" y="672775"/>
                    <a:pt x="462186" y="676063"/>
                    <a:pt x="456837" y="675933"/>
                  </a:cubicBezTo>
                  <a:cubicBezTo>
                    <a:pt x="451492" y="676063"/>
                    <a:pt x="446013" y="672775"/>
                    <a:pt x="444820" y="666130"/>
                  </a:cubicBezTo>
                  <a:cubicBezTo>
                    <a:pt x="418681" y="520849"/>
                    <a:pt x="343877" y="82578"/>
                    <a:pt x="332659" y="10397"/>
                  </a:cubicBezTo>
                  <a:cubicBezTo>
                    <a:pt x="331731" y="4538"/>
                    <a:pt x="326781" y="331"/>
                    <a:pt x="320842" y="395"/>
                  </a:cubicBezTo>
                  <a:cubicBezTo>
                    <a:pt x="320842" y="331"/>
                    <a:pt x="320707" y="199"/>
                    <a:pt x="319385" y="0"/>
                  </a:cubicBezTo>
                  <a:lnTo>
                    <a:pt x="8706" y="0"/>
                  </a:lnTo>
                  <a:cubicBezTo>
                    <a:pt x="2433" y="1644"/>
                    <a:pt x="-1459" y="8224"/>
                    <a:pt x="517" y="14804"/>
                  </a:cubicBezTo>
                  <a:cubicBezTo>
                    <a:pt x="30623" y="113697"/>
                    <a:pt x="207817" y="685473"/>
                    <a:pt x="289284" y="964452"/>
                  </a:cubicBezTo>
                  <a:cubicBezTo>
                    <a:pt x="296809" y="990312"/>
                    <a:pt x="300836" y="1017748"/>
                    <a:pt x="300836" y="1041895"/>
                  </a:cubicBezTo>
                  <a:lnTo>
                    <a:pt x="300836" y="1583603"/>
                  </a:lnTo>
                  <a:cubicBezTo>
                    <a:pt x="300836" y="1590247"/>
                    <a:pt x="306250" y="1595577"/>
                    <a:pt x="312917" y="1595445"/>
                  </a:cubicBezTo>
                  <a:cubicBezTo>
                    <a:pt x="343088" y="1595049"/>
                    <a:pt x="415577" y="1593868"/>
                    <a:pt x="456507" y="1593868"/>
                  </a:cubicBezTo>
                  <a:lnTo>
                    <a:pt x="457166" y="1593868"/>
                  </a:lnTo>
                  <a:cubicBezTo>
                    <a:pt x="498101" y="1593868"/>
                    <a:pt x="570590" y="1595050"/>
                    <a:pt x="600756" y="1595445"/>
                  </a:cubicBezTo>
                  <a:cubicBezTo>
                    <a:pt x="607428" y="1595577"/>
                    <a:pt x="612837" y="1590247"/>
                    <a:pt x="612837" y="1583603"/>
                  </a:cubicBezTo>
                  <a:lnTo>
                    <a:pt x="612837" y="1041895"/>
                  </a:lnTo>
                  <a:cubicBezTo>
                    <a:pt x="612837" y="1017748"/>
                    <a:pt x="616865" y="990312"/>
                    <a:pt x="624395" y="964452"/>
                  </a:cubicBezTo>
                  <a:cubicBezTo>
                    <a:pt x="705861" y="685473"/>
                    <a:pt x="883055" y="113697"/>
                    <a:pt x="913161" y="14804"/>
                  </a:cubicBezTo>
                  <a:cubicBezTo>
                    <a:pt x="915137" y="8224"/>
                    <a:pt x="911245" y="1644"/>
                    <a:pt x="904972" y="0"/>
                  </a:cubicBezTo>
                  <a:close/>
                </a:path>
              </a:pathLst>
            </a:custGeom>
            <a:grpFill/>
            <a:ln w="9490" cap="flat">
              <a:noFill/>
              <a:prstDash val="solid"/>
              <a:miter/>
            </a:ln>
          </p:spPr>
          <p:txBody>
            <a:bodyPr rtlCol="0" anchor="ctr"/>
            <a:lstStyle/>
            <a:p>
              <a:endParaRPr lang="en-US">
                <a:solidFill>
                  <a:schemeClr val="tx1"/>
                </a:solidFill>
              </a:endParaRPr>
            </a:p>
          </p:txBody>
        </p:sp>
        <p:sp>
          <p:nvSpPr>
            <p:cNvPr id="12" name="Freeform 11">
              <a:extLst>
                <a:ext uri="{FF2B5EF4-FFF2-40B4-BE49-F238E27FC236}">
                  <a16:creationId xmlns:a16="http://schemas.microsoft.com/office/drawing/2014/main" id="{D3870A70-76AB-8695-28AC-D5BE96D7056B}"/>
                </a:ext>
              </a:extLst>
            </p:cNvPr>
            <p:cNvSpPr/>
            <p:nvPr/>
          </p:nvSpPr>
          <p:spPr>
            <a:xfrm>
              <a:off x="166644" y="-2319337"/>
              <a:ext cx="971406" cy="1641768"/>
            </a:xfrm>
            <a:custGeom>
              <a:avLst/>
              <a:gdLst>
                <a:gd name="connsiteX0" fmla="*/ 971199 w 971406"/>
                <a:gd name="connsiteY0" fmla="*/ 1627744 h 1641768"/>
                <a:gd name="connsiteX1" fmla="*/ 738349 w 971406"/>
                <a:gd name="connsiteY1" fmla="*/ 9662 h 1641768"/>
                <a:gd name="connsiteX2" fmla="*/ 726593 w 971406"/>
                <a:gd name="connsiteY2" fmla="*/ 0 h 1641768"/>
                <a:gd name="connsiteX3" fmla="*/ 238914 w 971406"/>
                <a:gd name="connsiteY3" fmla="*/ 0 h 1641768"/>
                <a:gd name="connsiteX4" fmla="*/ 227143 w 971406"/>
                <a:gd name="connsiteY4" fmla="*/ 9731 h 1641768"/>
                <a:gd name="connsiteX5" fmla="*/ 195 w 971406"/>
                <a:gd name="connsiteY5" fmla="*/ 1581573 h 1641768"/>
                <a:gd name="connsiteX6" fmla="*/ 11863 w 971406"/>
                <a:gd name="connsiteY6" fmla="*/ 1595528 h 1641768"/>
                <a:gd name="connsiteX7" fmla="*/ 295391 w 971406"/>
                <a:gd name="connsiteY7" fmla="*/ 1605419 h 1641768"/>
                <a:gd name="connsiteX8" fmla="*/ 307144 w 971406"/>
                <a:gd name="connsiteY8" fmla="*/ 1595501 h 1641768"/>
                <a:gd name="connsiteX9" fmla="*/ 351117 w 971406"/>
                <a:gd name="connsiteY9" fmla="*/ 1252913 h 1641768"/>
                <a:gd name="connsiteX10" fmla="*/ 361658 w 971406"/>
                <a:gd name="connsiteY10" fmla="*/ 1243055 h 1641768"/>
                <a:gd name="connsiteX11" fmla="*/ 602897 w 971406"/>
                <a:gd name="connsiteY11" fmla="*/ 1243198 h 1641768"/>
                <a:gd name="connsiteX12" fmla="*/ 613443 w 971406"/>
                <a:gd name="connsiteY12" fmla="*/ 1253048 h 1641768"/>
                <a:gd name="connsiteX13" fmla="*/ 658428 w 971406"/>
                <a:gd name="connsiteY13" fmla="*/ 1607505 h 1641768"/>
                <a:gd name="connsiteX14" fmla="*/ 669224 w 971406"/>
                <a:gd name="connsiteY14" fmla="*/ 1617377 h 1641768"/>
                <a:gd name="connsiteX15" fmla="*/ 958594 w 971406"/>
                <a:gd name="connsiteY15" fmla="*/ 1641731 h 1641768"/>
                <a:gd name="connsiteX16" fmla="*/ 971199 w 971406"/>
                <a:gd name="connsiteY16" fmla="*/ 1627744 h 1641768"/>
                <a:gd name="connsiteX17" fmla="*/ 563883 w 971406"/>
                <a:gd name="connsiteY17" fmla="*/ 981982 h 1641768"/>
                <a:gd name="connsiteX18" fmla="*/ 487237 w 971406"/>
                <a:gd name="connsiteY18" fmla="*/ 979781 h 1641768"/>
                <a:gd name="connsiteX19" fmla="*/ 399935 w 971406"/>
                <a:gd name="connsiteY19" fmla="*/ 981982 h 1641768"/>
                <a:gd name="connsiteX20" fmla="*/ 387259 w 971406"/>
                <a:gd name="connsiteY20" fmla="*/ 968270 h 1641768"/>
                <a:gd name="connsiteX21" fmla="*/ 470475 w 971406"/>
                <a:gd name="connsiteY21" fmla="*/ 343281 h 1641768"/>
                <a:gd name="connsiteX22" fmla="*/ 493858 w 971406"/>
                <a:gd name="connsiteY22" fmla="*/ 343276 h 1641768"/>
                <a:gd name="connsiteX23" fmla="*/ 576563 w 971406"/>
                <a:gd name="connsiteY23" fmla="*/ 968258 h 1641768"/>
                <a:gd name="connsiteX24" fmla="*/ 563883 w 971406"/>
                <a:gd name="connsiteY24" fmla="*/ 981982 h 16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406" h="1641768">
                  <a:moveTo>
                    <a:pt x="971199" y="1627744"/>
                  </a:moveTo>
                  <a:lnTo>
                    <a:pt x="738349" y="9662"/>
                  </a:lnTo>
                  <a:cubicBezTo>
                    <a:pt x="737291" y="4032"/>
                    <a:pt x="732341" y="-37"/>
                    <a:pt x="726593" y="0"/>
                  </a:cubicBezTo>
                  <a:lnTo>
                    <a:pt x="238914" y="0"/>
                  </a:lnTo>
                  <a:cubicBezTo>
                    <a:pt x="233138" y="-37"/>
                    <a:pt x="228173" y="4067"/>
                    <a:pt x="227143" y="9731"/>
                  </a:cubicBezTo>
                  <a:lnTo>
                    <a:pt x="195" y="1581573"/>
                  </a:lnTo>
                  <a:cubicBezTo>
                    <a:pt x="-1128" y="1588831"/>
                    <a:pt x="4458" y="1595514"/>
                    <a:pt x="11863" y="1595528"/>
                  </a:cubicBezTo>
                  <a:lnTo>
                    <a:pt x="295391" y="1605419"/>
                  </a:lnTo>
                  <a:cubicBezTo>
                    <a:pt x="301219" y="1605433"/>
                    <a:pt x="306197" y="1601232"/>
                    <a:pt x="307144" y="1595501"/>
                  </a:cubicBezTo>
                  <a:lnTo>
                    <a:pt x="351117" y="1252913"/>
                  </a:lnTo>
                  <a:cubicBezTo>
                    <a:pt x="351994" y="1247619"/>
                    <a:pt x="356309" y="1243665"/>
                    <a:pt x="361658" y="1243055"/>
                  </a:cubicBezTo>
                  <a:cubicBezTo>
                    <a:pt x="418748" y="1236531"/>
                    <a:pt x="547218" y="1236729"/>
                    <a:pt x="602897" y="1243198"/>
                  </a:cubicBezTo>
                  <a:cubicBezTo>
                    <a:pt x="608247" y="1243818"/>
                    <a:pt x="612566" y="1247753"/>
                    <a:pt x="613443" y="1253048"/>
                  </a:cubicBezTo>
                  <a:lnTo>
                    <a:pt x="658428" y="1607505"/>
                  </a:lnTo>
                  <a:cubicBezTo>
                    <a:pt x="659319" y="1612878"/>
                    <a:pt x="663777" y="1616951"/>
                    <a:pt x="669224" y="1617377"/>
                  </a:cubicBezTo>
                  <a:lnTo>
                    <a:pt x="958594" y="1641731"/>
                  </a:lnTo>
                  <a:cubicBezTo>
                    <a:pt x="966388" y="1642337"/>
                    <a:pt x="972638" y="1635404"/>
                    <a:pt x="971199" y="1627744"/>
                  </a:cubicBezTo>
                  <a:close/>
                  <a:moveTo>
                    <a:pt x="563883" y="981982"/>
                  </a:moveTo>
                  <a:cubicBezTo>
                    <a:pt x="561340" y="981765"/>
                    <a:pt x="515562" y="979781"/>
                    <a:pt x="487237" y="979781"/>
                  </a:cubicBezTo>
                  <a:cubicBezTo>
                    <a:pt x="458917" y="979781"/>
                    <a:pt x="402287" y="981783"/>
                    <a:pt x="399935" y="981982"/>
                  </a:cubicBezTo>
                  <a:cubicBezTo>
                    <a:pt x="392228" y="982632"/>
                    <a:pt x="386002" y="975876"/>
                    <a:pt x="387259" y="968270"/>
                  </a:cubicBezTo>
                  <a:lnTo>
                    <a:pt x="470475" y="343281"/>
                  </a:lnTo>
                  <a:cubicBezTo>
                    <a:pt x="472831" y="330311"/>
                    <a:pt x="491492" y="330306"/>
                    <a:pt x="493858" y="343276"/>
                  </a:cubicBezTo>
                  <a:lnTo>
                    <a:pt x="576563" y="968258"/>
                  </a:lnTo>
                  <a:cubicBezTo>
                    <a:pt x="577829" y="975869"/>
                    <a:pt x="571594" y="982639"/>
                    <a:pt x="563883" y="981982"/>
                  </a:cubicBezTo>
                  <a:close/>
                </a:path>
              </a:pathLst>
            </a:custGeom>
            <a:grpFill/>
            <a:ln w="9490" cap="flat">
              <a:noFill/>
              <a:prstDash val="solid"/>
              <a:miter/>
            </a:ln>
          </p:spPr>
          <p:txBody>
            <a:bodyPr rtlCol="0" anchor="ctr"/>
            <a:lstStyle/>
            <a:p>
              <a:endParaRPr lang="en-US">
                <a:solidFill>
                  <a:schemeClr val="tx1"/>
                </a:solidFill>
              </a:endParaRPr>
            </a:p>
          </p:txBody>
        </p:sp>
      </p:grpSp>
      <p:sp>
        <p:nvSpPr>
          <p:cNvPr id="2" name="Text Placeholder 26">
            <a:extLst>
              <a:ext uri="{FF2B5EF4-FFF2-40B4-BE49-F238E27FC236}">
                <a16:creationId xmlns:a16="http://schemas.microsoft.com/office/drawing/2014/main" id="{0EE9F5C3-ECF8-8BB3-91ED-4692A6867824}"/>
              </a:ext>
            </a:extLst>
          </p:cNvPr>
          <p:cNvSpPr>
            <a:spLocks noGrp="1"/>
          </p:cNvSpPr>
          <p:nvPr>
            <p:ph type="body" sz="quarter" idx="14" hasCustomPrompt="1"/>
          </p:nvPr>
        </p:nvSpPr>
        <p:spPr>
          <a:xfrm>
            <a:off x="881068" y="4148242"/>
            <a:ext cx="2262182" cy="229706"/>
          </a:xfrm>
        </p:spPr>
        <p:txBody>
          <a:bodyPr anchor="b"/>
          <a:lstStyle>
            <a:lvl1pPr marL="0" indent="0" algn="ctr">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a:t>
            </a:r>
            <a:br>
              <a:rPr lang="en-GB"/>
            </a:br>
            <a:r>
              <a:rPr lang="en-GB"/>
              <a:t>text styles</a:t>
            </a:r>
          </a:p>
        </p:txBody>
      </p:sp>
      <p:sp>
        <p:nvSpPr>
          <p:cNvPr id="6" name="Text Placeholder 28">
            <a:extLst>
              <a:ext uri="{FF2B5EF4-FFF2-40B4-BE49-F238E27FC236}">
                <a16:creationId xmlns:a16="http://schemas.microsoft.com/office/drawing/2014/main" id="{A356BABF-5448-4C04-F01E-79B34E03F945}"/>
              </a:ext>
            </a:extLst>
          </p:cNvPr>
          <p:cNvSpPr>
            <a:spLocks noGrp="1"/>
          </p:cNvSpPr>
          <p:nvPr>
            <p:ph type="body" sz="quarter" idx="15"/>
          </p:nvPr>
        </p:nvSpPr>
        <p:spPr>
          <a:xfrm>
            <a:off x="881067" y="4498515"/>
            <a:ext cx="2262183" cy="1208816"/>
          </a:xfrm>
        </p:spPr>
        <p:txBody>
          <a:bodyPr/>
          <a:lstStyle>
            <a:lvl1pPr marL="0" indent="0" algn="ctr">
              <a:buNone/>
              <a:defRPr sz="1400">
                <a:solidFill>
                  <a:schemeClr val="tx1"/>
                </a:solidFill>
              </a:defRPr>
            </a:lvl1pPr>
            <a:lvl2pPr marL="216000" indent="0" algn="ctr">
              <a:buNone/>
              <a:defRPr sz="1400">
                <a:solidFill>
                  <a:schemeClr val="tx1"/>
                </a:solidFill>
              </a:defRPr>
            </a:lvl2pPr>
            <a:lvl3pPr marL="432000" indent="0" algn="ctr">
              <a:buNone/>
              <a:defRPr sz="1400">
                <a:solidFill>
                  <a:schemeClr val="tx1"/>
                </a:solidFill>
              </a:defRPr>
            </a:lvl3pPr>
            <a:lvl4pPr marL="648000" indent="0" algn="ctr">
              <a:buNone/>
              <a:defRPr sz="1400">
                <a:solidFill>
                  <a:schemeClr val="tx1"/>
                </a:solidFill>
              </a:defRPr>
            </a:lvl4pPr>
            <a:lvl5pPr marL="792000" indent="0" algn="ctr">
              <a:buNone/>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6">
            <a:extLst>
              <a:ext uri="{FF2B5EF4-FFF2-40B4-BE49-F238E27FC236}">
                <a16:creationId xmlns:a16="http://schemas.microsoft.com/office/drawing/2014/main" id="{3910A9ED-BE23-5EB4-773B-0915BFEE99DC}"/>
              </a:ext>
            </a:extLst>
          </p:cNvPr>
          <p:cNvSpPr>
            <a:spLocks noGrp="1"/>
          </p:cNvSpPr>
          <p:nvPr>
            <p:ph type="pic" sz="quarter" idx="16"/>
          </p:nvPr>
        </p:nvSpPr>
        <p:spPr>
          <a:xfrm>
            <a:off x="881068" y="1453246"/>
            <a:ext cx="2262182" cy="2262183"/>
          </a:xfrm>
          <a:prstGeom prst="ellipse">
            <a:avLst/>
          </a:prstGeom>
          <a:solidFill>
            <a:schemeClr val="bg1">
              <a:lumMod val="85000"/>
            </a:schemeClr>
          </a:solidFill>
        </p:spPr>
        <p:txBody>
          <a:bodyPr anchor="ctr"/>
          <a:lstStyle>
            <a:lvl1pPr marL="0" indent="0" algn="ctr">
              <a:buNone/>
              <a:defRPr sz="2400">
                <a:solidFill>
                  <a:schemeClr val="tx1"/>
                </a:solidFill>
              </a:defRPr>
            </a:lvl1pPr>
          </a:lstStyle>
          <a:p>
            <a:endParaRPr lang="en-US"/>
          </a:p>
        </p:txBody>
      </p:sp>
      <p:sp>
        <p:nvSpPr>
          <p:cNvPr id="13" name="Text Placeholder 7">
            <a:extLst>
              <a:ext uri="{FF2B5EF4-FFF2-40B4-BE49-F238E27FC236}">
                <a16:creationId xmlns:a16="http://schemas.microsoft.com/office/drawing/2014/main" id="{67311D11-43EC-565E-3CFB-6F6168FFCEF5}"/>
              </a:ext>
            </a:extLst>
          </p:cNvPr>
          <p:cNvSpPr>
            <a:spLocks noGrp="1"/>
          </p:cNvSpPr>
          <p:nvPr>
            <p:ph type="body" sz="quarter" idx="26" hasCustomPrompt="1"/>
          </p:nvPr>
        </p:nvSpPr>
        <p:spPr>
          <a:xfrm>
            <a:off x="881068" y="820544"/>
            <a:ext cx="6319837" cy="492936"/>
          </a:xfrm>
        </p:spPr>
        <p:txBody>
          <a:bodyPr/>
          <a:lstStyle>
            <a:lvl1pPr marL="0" indent="0">
              <a:buNone/>
              <a:defRPr sz="2400">
                <a:solidFill>
                  <a:schemeClr val="tx1"/>
                </a:solidFill>
              </a:defRPr>
            </a:lvl1pPr>
            <a:lvl2pPr marL="216000" indent="0">
              <a:buNone/>
              <a:defRPr sz="2400">
                <a:solidFill>
                  <a:schemeClr val="bg1"/>
                </a:solidFill>
              </a:defRPr>
            </a:lvl2pPr>
            <a:lvl3pPr marL="432000" indent="0">
              <a:buNone/>
              <a:defRPr sz="2400">
                <a:solidFill>
                  <a:schemeClr val="bg1"/>
                </a:solidFill>
              </a:defRPr>
            </a:lvl3pPr>
            <a:lvl4pPr marL="648000" indent="0">
              <a:buNone/>
              <a:defRPr sz="2400">
                <a:solidFill>
                  <a:schemeClr val="bg1"/>
                </a:solidFill>
              </a:defRPr>
            </a:lvl4pPr>
            <a:lvl5pPr marL="792000" indent="0">
              <a:buNone/>
              <a:defRPr sz="2400">
                <a:solidFill>
                  <a:schemeClr val="bg1"/>
                </a:solidFill>
              </a:defRPr>
            </a:lvl5pPr>
          </a:lstStyle>
          <a:p>
            <a:pPr lvl="0"/>
            <a:r>
              <a:rPr lang="en-GB"/>
              <a:t>Heading</a:t>
            </a:r>
            <a:endParaRPr lang="en-US"/>
          </a:p>
        </p:txBody>
      </p:sp>
      <p:sp>
        <p:nvSpPr>
          <p:cNvPr id="27" name="Text Placeholder 26">
            <a:extLst>
              <a:ext uri="{FF2B5EF4-FFF2-40B4-BE49-F238E27FC236}">
                <a16:creationId xmlns:a16="http://schemas.microsoft.com/office/drawing/2014/main" id="{06CCA61A-872A-E7CB-56AB-DFE09D45D84C}"/>
              </a:ext>
            </a:extLst>
          </p:cNvPr>
          <p:cNvSpPr>
            <a:spLocks noGrp="1"/>
          </p:cNvSpPr>
          <p:nvPr>
            <p:ph type="body" sz="quarter" idx="27" hasCustomPrompt="1"/>
          </p:nvPr>
        </p:nvSpPr>
        <p:spPr>
          <a:xfrm>
            <a:off x="3654086" y="4148242"/>
            <a:ext cx="2262182" cy="229706"/>
          </a:xfrm>
        </p:spPr>
        <p:txBody>
          <a:bodyPr anchor="b"/>
          <a:lstStyle>
            <a:lvl1pPr marL="0" indent="0" algn="ctr">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a:t>
            </a:r>
            <a:br>
              <a:rPr lang="en-GB"/>
            </a:br>
            <a:r>
              <a:rPr lang="en-GB"/>
              <a:t>text styles</a:t>
            </a:r>
          </a:p>
        </p:txBody>
      </p:sp>
      <p:sp>
        <p:nvSpPr>
          <p:cNvPr id="28" name="Text Placeholder 28">
            <a:extLst>
              <a:ext uri="{FF2B5EF4-FFF2-40B4-BE49-F238E27FC236}">
                <a16:creationId xmlns:a16="http://schemas.microsoft.com/office/drawing/2014/main" id="{B8CF1000-8293-FBE9-529A-8FB19D221061}"/>
              </a:ext>
            </a:extLst>
          </p:cNvPr>
          <p:cNvSpPr>
            <a:spLocks noGrp="1"/>
          </p:cNvSpPr>
          <p:nvPr>
            <p:ph type="body" sz="quarter" idx="28"/>
          </p:nvPr>
        </p:nvSpPr>
        <p:spPr>
          <a:xfrm>
            <a:off x="3654085" y="4498515"/>
            <a:ext cx="2262183" cy="1208816"/>
          </a:xfrm>
        </p:spPr>
        <p:txBody>
          <a:bodyPr/>
          <a:lstStyle>
            <a:lvl1pPr marL="0" indent="0" algn="ctr">
              <a:buNone/>
              <a:defRPr sz="1400">
                <a:solidFill>
                  <a:schemeClr val="tx1"/>
                </a:solidFill>
              </a:defRPr>
            </a:lvl1pPr>
            <a:lvl2pPr marL="216000" indent="0" algn="ctr">
              <a:buNone/>
              <a:defRPr sz="1400">
                <a:solidFill>
                  <a:schemeClr val="tx1"/>
                </a:solidFill>
              </a:defRPr>
            </a:lvl2pPr>
            <a:lvl3pPr marL="432000" indent="0" algn="ctr">
              <a:buNone/>
              <a:defRPr sz="1400">
                <a:solidFill>
                  <a:schemeClr val="tx1"/>
                </a:solidFill>
              </a:defRPr>
            </a:lvl3pPr>
            <a:lvl4pPr marL="648000" indent="0" algn="ctr">
              <a:buNone/>
              <a:defRPr sz="1400">
                <a:solidFill>
                  <a:schemeClr val="tx1"/>
                </a:solidFill>
              </a:defRPr>
            </a:lvl4pPr>
            <a:lvl5pPr marL="792000" indent="0" algn="ctr">
              <a:buNone/>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Picture Placeholder 6">
            <a:extLst>
              <a:ext uri="{FF2B5EF4-FFF2-40B4-BE49-F238E27FC236}">
                <a16:creationId xmlns:a16="http://schemas.microsoft.com/office/drawing/2014/main" id="{50A7E354-60D1-2788-9EB7-1DF863C539BF}"/>
              </a:ext>
            </a:extLst>
          </p:cNvPr>
          <p:cNvSpPr>
            <a:spLocks noGrp="1"/>
          </p:cNvSpPr>
          <p:nvPr>
            <p:ph type="pic" sz="quarter" idx="29"/>
          </p:nvPr>
        </p:nvSpPr>
        <p:spPr>
          <a:xfrm>
            <a:off x="3654086" y="1453246"/>
            <a:ext cx="2262182" cy="2262183"/>
          </a:xfrm>
          <a:prstGeom prst="ellipse">
            <a:avLst/>
          </a:prstGeom>
          <a:solidFill>
            <a:schemeClr val="bg1">
              <a:lumMod val="85000"/>
            </a:schemeClr>
          </a:solidFill>
        </p:spPr>
        <p:txBody>
          <a:bodyPr anchor="ctr"/>
          <a:lstStyle>
            <a:lvl1pPr marL="0" indent="0" algn="ctr">
              <a:buNone/>
              <a:defRPr sz="2400">
                <a:solidFill>
                  <a:schemeClr val="tx1"/>
                </a:solidFill>
              </a:defRPr>
            </a:lvl1pPr>
          </a:lstStyle>
          <a:p>
            <a:endParaRPr lang="en-US"/>
          </a:p>
        </p:txBody>
      </p:sp>
      <p:sp>
        <p:nvSpPr>
          <p:cNvPr id="30" name="Text Placeholder 26">
            <a:extLst>
              <a:ext uri="{FF2B5EF4-FFF2-40B4-BE49-F238E27FC236}">
                <a16:creationId xmlns:a16="http://schemas.microsoft.com/office/drawing/2014/main" id="{550212C4-3D98-74DF-7D08-D6A0B0E87449}"/>
              </a:ext>
            </a:extLst>
          </p:cNvPr>
          <p:cNvSpPr>
            <a:spLocks noGrp="1"/>
          </p:cNvSpPr>
          <p:nvPr>
            <p:ph type="body" sz="quarter" idx="30" hasCustomPrompt="1"/>
          </p:nvPr>
        </p:nvSpPr>
        <p:spPr>
          <a:xfrm>
            <a:off x="6407225" y="4148242"/>
            <a:ext cx="2262182" cy="229706"/>
          </a:xfrm>
        </p:spPr>
        <p:txBody>
          <a:bodyPr anchor="b"/>
          <a:lstStyle>
            <a:lvl1pPr marL="0" indent="0" algn="ctr">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a:t>
            </a:r>
            <a:br>
              <a:rPr lang="en-GB"/>
            </a:br>
            <a:r>
              <a:rPr lang="en-GB"/>
              <a:t>text styles</a:t>
            </a:r>
          </a:p>
        </p:txBody>
      </p:sp>
      <p:sp>
        <p:nvSpPr>
          <p:cNvPr id="31" name="Text Placeholder 28">
            <a:extLst>
              <a:ext uri="{FF2B5EF4-FFF2-40B4-BE49-F238E27FC236}">
                <a16:creationId xmlns:a16="http://schemas.microsoft.com/office/drawing/2014/main" id="{7B539652-1ED7-3CFE-CCEF-D3A77B2DD8EB}"/>
              </a:ext>
            </a:extLst>
          </p:cNvPr>
          <p:cNvSpPr>
            <a:spLocks noGrp="1"/>
          </p:cNvSpPr>
          <p:nvPr>
            <p:ph type="body" sz="quarter" idx="31"/>
          </p:nvPr>
        </p:nvSpPr>
        <p:spPr>
          <a:xfrm>
            <a:off x="6407224" y="4498515"/>
            <a:ext cx="2262183" cy="1208816"/>
          </a:xfrm>
        </p:spPr>
        <p:txBody>
          <a:bodyPr/>
          <a:lstStyle>
            <a:lvl1pPr marL="0" indent="0" algn="ctr">
              <a:buNone/>
              <a:defRPr sz="1400">
                <a:solidFill>
                  <a:schemeClr val="tx1"/>
                </a:solidFill>
              </a:defRPr>
            </a:lvl1pPr>
            <a:lvl2pPr marL="216000" indent="0" algn="ctr">
              <a:buNone/>
              <a:defRPr sz="1400">
                <a:solidFill>
                  <a:schemeClr val="tx1"/>
                </a:solidFill>
              </a:defRPr>
            </a:lvl2pPr>
            <a:lvl3pPr marL="432000" indent="0" algn="ctr">
              <a:buNone/>
              <a:defRPr sz="1400">
                <a:solidFill>
                  <a:schemeClr val="tx1"/>
                </a:solidFill>
              </a:defRPr>
            </a:lvl3pPr>
            <a:lvl4pPr marL="648000" indent="0" algn="ctr">
              <a:buNone/>
              <a:defRPr sz="1400">
                <a:solidFill>
                  <a:schemeClr val="tx1"/>
                </a:solidFill>
              </a:defRPr>
            </a:lvl4pPr>
            <a:lvl5pPr marL="792000" indent="0" algn="ctr">
              <a:buNone/>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6">
            <a:extLst>
              <a:ext uri="{FF2B5EF4-FFF2-40B4-BE49-F238E27FC236}">
                <a16:creationId xmlns:a16="http://schemas.microsoft.com/office/drawing/2014/main" id="{CF45D804-0FA8-327C-0AC7-9D8E68BE3AE9}"/>
              </a:ext>
            </a:extLst>
          </p:cNvPr>
          <p:cNvSpPr>
            <a:spLocks noGrp="1"/>
          </p:cNvSpPr>
          <p:nvPr>
            <p:ph type="pic" sz="quarter" idx="32"/>
          </p:nvPr>
        </p:nvSpPr>
        <p:spPr>
          <a:xfrm>
            <a:off x="6407225" y="1453246"/>
            <a:ext cx="2262182" cy="2262183"/>
          </a:xfrm>
          <a:prstGeom prst="ellipse">
            <a:avLst/>
          </a:prstGeom>
          <a:solidFill>
            <a:schemeClr val="bg1">
              <a:lumMod val="85000"/>
            </a:schemeClr>
          </a:solidFill>
        </p:spPr>
        <p:txBody>
          <a:bodyPr anchor="ctr"/>
          <a:lstStyle>
            <a:lvl1pPr marL="0" indent="0" algn="ctr">
              <a:buNone/>
              <a:defRPr sz="2400">
                <a:solidFill>
                  <a:schemeClr val="tx1"/>
                </a:solidFill>
              </a:defRPr>
            </a:lvl1pPr>
          </a:lstStyle>
          <a:p>
            <a:endParaRPr lang="en-US"/>
          </a:p>
        </p:txBody>
      </p:sp>
      <p:sp>
        <p:nvSpPr>
          <p:cNvPr id="33" name="Text Placeholder 26">
            <a:extLst>
              <a:ext uri="{FF2B5EF4-FFF2-40B4-BE49-F238E27FC236}">
                <a16:creationId xmlns:a16="http://schemas.microsoft.com/office/drawing/2014/main" id="{117FC6B1-AECC-8B3E-C3CA-DC4E357F40B2}"/>
              </a:ext>
            </a:extLst>
          </p:cNvPr>
          <p:cNvSpPr>
            <a:spLocks noGrp="1"/>
          </p:cNvSpPr>
          <p:nvPr>
            <p:ph type="body" sz="quarter" idx="33" hasCustomPrompt="1"/>
          </p:nvPr>
        </p:nvSpPr>
        <p:spPr>
          <a:xfrm>
            <a:off x="9160364" y="4148242"/>
            <a:ext cx="2262182" cy="229706"/>
          </a:xfrm>
        </p:spPr>
        <p:txBody>
          <a:bodyPr anchor="b"/>
          <a:lstStyle>
            <a:lvl1pPr marL="0" indent="0" algn="ctr">
              <a:buNone/>
              <a:defRPr sz="1400" b="1" i="0">
                <a:solidFill>
                  <a:schemeClr val="tx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a:t>
            </a:r>
            <a:br>
              <a:rPr lang="en-GB"/>
            </a:br>
            <a:r>
              <a:rPr lang="en-GB"/>
              <a:t>text styles</a:t>
            </a:r>
          </a:p>
        </p:txBody>
      </p:sp>
      <p:sp>
        <p:nvSpPr>
          <p:cNvPr id="34" name="Text Placeholder 28">
            <a:extLst>
              <a:ext uri="{FF2B5EF4-FFF2-40B4-BE49-F238E27FC236}">
                <a16:creationId xmlns:a16="http://schemas.microsoft.com/office/drawing/2014/main" id="{052CB1BC-A05A-D5CA-AE45-C6B4729F8759}"/>
              </a:ext>
            </a:extLst>
          </p:cNvPr>
          <p:cNvSpPr>
            <a:spLocks noGrp="1"/>
          </p:cNvSpPr>
          <p:nvPr>
            <p:ph type="body" sz="quarter" idx="34"/>
          </p:nvPr>
        </p:nvSpPr>
        <p:spPr>
          <a:xfrm>
            <a:off x="9160363" y="4498515"/>
            <a:ext cx="2262183" cy="1208816"/>
          </a:xfrm>
        </p:spPr>
        <p:txBody>
          <a:bodyPr/>
          <a:lstStyle>
            <a:lvl1pPr marL="0" indent="0" algn="ctr">
              <a:buNone/>
              <a:defRPr sz="1400">
                <a:solidFill>
                  <a:schemeClr val="tx1"/>
                </a:solidFill>
              </a:defRPr>
            </a:lvl1pPr>
            <a:lvl2pPr marL="216000" indent="0" algn="ctr">
              <a:buNone/>
              <a:defRPr sz="1400">
                <a:solidFill>
                  <a:schemeClr val="tx1"/>
                </a:solidFill>
              </a:defRPr>
            </a:lvl2pPr>
            <a:lvl3pPr marL="432000" indent="0" algn="ctr">
              <a:buNone/>
              <a:defRPr sz="1400">
                <a:solidFill>
                  <a:schemeClr val="tx1"/>
                </a:solidFill>
              </a:defRPr>
            </a:lvl3pPr>
            <a:lvl4pPr marL="648000" indent="0" algn="ctr">
              <a:buNone/>
              <a:defRPr sz="1400">
                <a:solidFill>
                  <a:schemeClr val="tx1"/>
                </a:solidFill>
              </a:defRPr>
            </a:lvl4pPr>
            <a:lvl5pPr marL="792000" indent="0" algn="ctr">
              <a:buNone/>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5" name="Picture Placeholder 6">
            <a:extLst>
              <a:ext uri="{FF2B5EF4-FFF2-40B4-BE49-F238E27FC236}">
                <a16:creationId xmlns:a16="http://schemas.microsoft.com/office/drawing/2014/main" id="{17B3F9F7-7DB7-9B78-B0ED-906E70636A3E}"/>
              </a:ext>
            </a:extLst>
          </p:cNvPr>
          <p:cNvSpPr>
            <a:spLocks noGrp="1"/>
          </p:cNvSpPr>
          <p:nvPr>
            <p:ph type="pic" sz="quarter" idx="35"/>
          </p:nvPr>
        </p:nvSpPr>
        <p:spPr>
          <a:xfrm>
            <a:off x="9160364" y="1453246"/>
            <a:ext cx="2262182" cy="2262183"/>
          </a:xfrm>
          <a:prstGeom prst="ellipse">
            <a:avLst/>
          </a:prstGeom>
          <a:solidFill>
            <a:schemeClr val="bg1">
              <a:lumMod val="85000"/>
            </a:schemeClr>
          </a:solidFill>
        </p:spPr>
        <p:txBody>
          <a:bodyPr anchor="ctr"/>
          <a:lstStyle>
            <a:lvl1pPr marL="0" indent="0" algn="ctr">
              <a:buNone/>
              <a:defRPr sz="2400">
                <a:solidFill>
                  <a:schemeClr val="tx1"/>
                </a:solidFill>
              </a:defRPr>
            </a:lvl1pPr>
          </a:lstStyle>
          <a:p>
            <a:endParaRPr lang="en-US"/>
          </a:p>
        </p:txBody>
      </p:sp>
    </p:spTree>
    <p:extLst>
      <p:ext uri="{BB962C8B-B14F-4D97-AF65-F5344CB8AC3E}">
        <p14:creationId xmlns:p14="http://schemas.microsoft.com/office/powerpoint/2010/main" val="39851916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OW 0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79DF58-38E5-86F8-811B-6DBD336202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2292475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OW 0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79DF58-38E5-86F8-811B-6DBD336202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772396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OW 0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B3F807-4CA6-D6E3-66F9-1F1152DB2A6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2230763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OW 0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63BDE7-86F5-9B38-AF80-127023C635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264041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851D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34DA2D-48FE-7DF9-8449-712B77612048}"/>
              </a:ext>
            </a:extLst>
          </p:cNvPr>
          <p:cNvSpPr/>
          <p:nvPr userDrawn="1"/>
        </p:nvSpPr>
        <p:spPr>
          <a:xfrm>
            <a:off x="2305050" y="2238375"/>
            <a:ext cx="7581900" cy="2381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a:solidFill>
                  <a:schemeClr val="bg1"/>
                </a:solidFill>
                <a:latin typeface="Poppins" pitchFamily="2" charset="77"/>
                <a:cs typeface="Poppins" pitchFamily="2" charset="77"/>
              </a:rPr>
              <a:t>Design</a:t>
            </a:r>
            <a:br>
              <a:rPr lang="en-US" sz="9600">
                <a:solidFill>
                  <a:schemeClr val="bg1"/>
                </a:solidFill>
                <a:latin typeface="Poppins" pitchFamily="2" charset="77"/>
                <a:cs typeface="Poppins" pitchFamily="2" charset="77"/>
              </a:rPr>
            </a:br>
            <a:r>
              <a:rPr lang="en-US" sz="9600">
                <a:solidFill>
                  <a:schemeClr val="bg1"/>
                </a:solidFill>
                <a:latin typeface="Poppins" pitchFamily="2" charset="77"/>
                <a:cs typeface="Poppins" pitchFamily="2" charset="77"/>
              </a:rPr>
              <a:t>Guides</a:t>
            </a:r>
          </a:p>
        </p:txBody>
      </p:sp>
    </p:spTree>
    <p:extLst>
      <p:ext uri="{BB962C8B-B14F-4D97-AF65-F5344CB8AC3E}">
        <p14:creationId xmlns:p14="http://schemas.microsoft.com/office/powerpoint/2010/main" val="21762214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guide 01">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2BBB9D13-73A1-AB4D-AED7-2E64FB6EB3B1}"/>
              </a:ext>
            </a:extLst>
          </p:cNvPr>
          <p:cNvSpPr/>
          <p:nvPr userDrawn="1"/>
        </p:nvSpPr>
        <p:spPr>
          <a:xfrm>
            <a:off x="7663755" y="2584938"/>
            <a:ext cx="4528245" cy="4273062"/>
          </a:xfrm>
          <a:custGeom>
            <a:avLst/>
            <a:gdLst/>
            <a:ahLst/>
            <a:cxnLst/>
            <a:rect l="l" t="t" r="r" b="b"/>
            <a:pathLst>
              <a:path w="7560944" h="7134859">
                <a:moveTo>
                  <a:pt x="7560715" y="0"/>
                </a:moveTo>
                <a:lnTo>
                  <a:pt x="7555835" y="42002"/>
                </a:lnTo>
                <a:lnTo>
                  <a:pt x="7547762" y="106894"/>
                </a:lnTo>
                <a:lnTo>
                  <a:pt x="7539178" y="171627"/>
                </a:lnTo>
                <a:lnTo>
                  <a:pt x="7530083" y="236197"/>
                </a:lnTo>
                <a:lnTo>
                  <a:pt x="7520479" y="300604"/>
                </a:lnTo>
                <a:lnTo>
                  <a:pt x="7510370" y="364845"/>
                </a:lnTo>
                <a:lnTo>
                  <a:pt x="7499756" y="428917"/>
                </a:lnTo>
                <a:lnTo>
                  <a:pt x="7488641" y="492820"/>
                </a:lnTo>
                <a:lnTo>
                  <a:pt x="7477025" y="556550"/>
                </a:lnTo>
                <a:lnTo>
                  <a:pt x="7464912" y="620105"/>
                </a:lnTo>
                <a:lnTo>
                  <a:pt x="7452303" y="683484"/>
                </a:lnTo>
                <a:lnTo>
                  <a:pt x="7439201" y="746685"/>
                </a:lnTo>
                <a:lnTo>
                  <a:pt x="7425607" y="809705"/>
                </a:lnTo>
                <a:lnTo>
                  <a:pt x="7411524" y="872542"/>
                </a:lnTo>
                <a:lnTo>
                  <a:pt x="7396953" y="935194"/>
                </a:lnTo>
                <a:lnTo>
                  <a:pt x="7381897" y="997659"/>
                </a:lnTo>
                <a:lnTo>
                  <a:pt x="7366359" y="1059935"/>
                </a:lnTo>
                <a:lnTo>
                  <a:pt x="7350339" y="1122020"/>
                </a:lnTo>
                <a:lnTo>
                  <a:pt x="7333840" y="1183911"/>
                </a:lnTo>
                <a:lnTo>
                  <a:pt x="7316865" y="1245607"/>
                </a:lnTo>
                <a:lnTo>
                  <a:pt x="7299414" y="1307105"/>
                </a:lnTo>
                <a:lnTo>
                  <a:pt x="7281492" y="1368404"/>
                </a:lnTo>
                <a:lnTo>
                  <a:pt x="7263098" y="1429501"/>
                </a:lnTo>
                <a:lnTo>
                  <a:pt x="7244237" y="1490394"/>
                </a:lnTo>
                <a:lnTo>
                  <a:pt x="7224909" y="1551082"/>
                </a:lnTo>
                <a:lnTo>
                  <a:pt x="7205117" y="1611561"/>
                </a:lnTo>
                <a:lnTo>
                  <a:pt x="7184863" y="1671830"/>
                </a:lnTo>
                <a:lnTo>
                  <a:pt x="7164148" y="1731887"/>
                </a:lnTo>
                <a:lnTo>
                  <a:pt x="7142976" y="1791730"/>
                </a:lnTo>
                <a:lnTo>
                  <a:pt x="7121348" y="1851356"/>
                </a:lnTo>
                <a:lnTo>
                  <a:pt x="7099267" y="1910764"/>
                </a:lnTo>
                <a:lnTo>
                  <a:pt x="7076733" y="1969951"/>
                </a:lnTo>
                <a:lnTo>
                  <a:pt x="7053751" y="2028915"/>
                </a:lnTo>
                <a:lnTo>
                  <a:pt x="7030321" y="2087654"/>
                </a:lnTo>
                <a:lnTo>
                  <a:pt x="7006445" y="2146167"/>
                </a:lnTo>
                <a:lnTo>
                  <a:pt x="6982126" y="2204450"/>
                </a:lnTo>
                <a:lnTo>
                  <a:pt x="6957367" y="2262503"/>
                </a:lnTo>
                <a:lnTo>
                  <a:pt x="6932168" y="2320322"/>
                </a:lnTo>
                <a:lnTo>
                  <a:pt x="6906532" y="2377905"/>
                </a:lnTo>
                <a:lnTo>
                  <a:pt x="6880462" y="2435252"/>
                </a:lnTo>
                <a:lnTo>
                  <a:pt x="6853958" y="2492359"/>
                </a:lnTo>
                <a:lnTo>
                  <a:pt x="6827025" y="2549224"/>
                </a:lnTo>
                <a:lnTo>
                  <a:pt x="6799662" y="2605845"/>
                </a:lnTo>
                <a:lnTo>
                  <a:pt x="6771873" y="2662220"/>
                </a:lnTo>
                <a:lnTo>
                  <a:pt x="6743660" y="2718348"/>
                </a:lnTo>
                <a:lnTo>
                  <a:pt x="6715025" y="2774226"/>
                </a:lnTo>
                <a:lnTo>
                  <a:pt x="6685969" y="2829851"/>
                </a:lnTo>
                <a:lnTo>
                  <a:pt x="6656496" y="2885222"/>
                </a:lnTo>
                <a:lnTo>
                  <a:pt x="6626606" y="2940337"/>
                </a:lnTo>
                <a:lnTo>
                  <a:pt x="6596303" y="2995193"/>
                </a:lnTo>
                <a:lnTo>
                  <a:pt x="6565588" y="3049789"/>
                </a:lnTo>
                <a:lnTo>
                  <a:pt x="6534464" y="3104122"/>
                </a:lnTo>
                <a:lnTo>
                  <a:pt x="6502931" y="3158190"/>
                </a:lnTo>
                <a:lnTo>
                  <a:pt x="6470994" y="3211992"/>
                </a:lnTo>
                <a:lnTo>
                  <a:pt x="6438653" y="3265524"/>
                </a:lnTo>
                <a:lnTo>
                  <a:pt x="6405911" y="3318786"/>
                </a:lnTo>
                <a:lnTo>
                  <a:pt x="6372769" y="3371774"/>
                </a:lnTo>
                <a:lnTo>
                  <a:pt x="6339231" y="3424487"/>
                </a:lnTo>
                <a:lnTo>
                  <a:pt x="6305298" y="3476923"/>
                </a:lnTo>
                <a:lnTo>
                  <a:pt x="6270971" y="3529079"/>
                </a:lnTo>
                <a:lnTo>
                  <a:pt x="6236255" y="3580954"/>
                </a:lnTo>
                <a:lnTo>
                  <a:pt x="6201149" y="3632545"/>
                </a:lnTo>
                <a:lnTo>
                  <a:pt x="6165657" y="3683850"/>
                </a:lnTo>
                <a:lnTo>
                  <a:pt x="6129780" y="3734867"/>
                </a:lnTo>
                <a:lnTo>
                  <a:pt x="6093521" y="3785595"/>
                </a:lnTo>
                <a:lnTo>
                  <a:pt x="6056882" y="3836030"/>
                </a:lnTo>
                <a:lnTo>
                  <a:pt x="6019865" y="3886171"/>
                </a:lnTo>
                <a:lnTo>
                  <a:pt x="5982471" y="3936016"/>
                </a:lnTo>
                <a:lnTo>
                  <a:pt x="5944704" y="3985562"/>
                </a:lnTo>
                <a:lnTo>
                  <a:pt x="5906565" y="4034808"/>
                </a:lnTo>
                <a:lnTo>
                  <a:pt x="5868056" y="4083752"/>
                </a:lnTo>
                <a:lnTo>
                  <a:pt x="5829179" y="4132391"/>
                </a:lnTo>
                <a:lnTo>
                  <a:pt x="5789937" y="4180723"/>
                </a:lnTo>
                <a:lnTo>
                  <a:pt x="5750331" y="4228746"/>
                </a:lnTo>
                <a:lnTo>
                  <a:pt x="5710364" y="4276458"/>
                </a:lnTo>
                <a:lnTo>
                  <a:pt x="5670038" y="4323857"/>
                </a:lnTo>
                <a:lnTo>
                  <a:pt x="5629354" y="4370941"/>
                </a:lnTo>
                <a:lnTo>
                  <a:pt x="5588316" y="4417708"/>
                </a:lnTo>
                <a:lnTo>
                  <a:pt x="5546924" y="4464155"/>
                </a:lnTo>
                <a:lnTo>
                  <a:pt x="5505182" y="4510281"/>
                </a:lnTo>
                <a:lnTo>
                  <a:pt x="5463091" y="4556083"/>
                </a:lnTo>
                <a:lnTo>
                  <a:pt x="5420653" y="4601559"/>
                </a:lnTo>
                <a:lnTo>
                  <a:pt x="5377870" y="4646708"/>
                </a:lnTo>
                <a:lnTo>
                  <a:pt x="5334745" y="4691527"/>
                </a:lnTo>
                <a:lnTo>
                  <a:pt x="5291280" y="4736014"/>
                </a:lnTo>
                <a:lnTo>
                  <a:pt x="5247476" y="4780166"/>
                </a:lnTo>
                <a:lnTo>
                  <a:pt x="5203337" y="4823983"/>
                </a:lnTo>
                <a:lnTo>
                  <a:pt x="5158863" y="4867461"/>
                </a:lnTo>
                <a:lnTo>
                  <a:pt x="5114057" y="4910599"/>
                </a:lnTo>
                <a:lnTo>
                  <a:pt x="5068921" y="4953394"/>
                </a:lnTo>
                <a:lnTo>
                  <a:pt x="5023457" y="4995845"/>
                </a:lnTo>
                <a:lnTo>
                  <a:pt x="4977668" y="5037949"/>
                </a:lnTo>
                <a:lnTo>
                  <a:pt x="4931555" y="5079704"/>
                </a:lnTo>
                <a:lnTo>
                  <a:pt x="4885121" y="5121109"/>
                </a:lnTo>
                <a:lnTo>
                  <a:pt x="4838367" y="5162160"/>
                </a:lnTo>
                <a:lnTo>
                  <a:pt x="4791296" y="5202856"/>
                </a:lnTo>
                <a:lnTo>
                  <a:pt x="4743910" y="5243195"/>
                </a:lnTo>
                <a:lnTo>
                  <a:pt x="4696210" y="5283175"/>
                </a:lnTo>
                <a:lnTo>
                  <a:pt x="4648200" y="5322794"/>
                </a:lnTo>
                <a:lnTo>
                  <a:pt x="4599881" y="5362049"/>
                </a:lnTo>
                <a:lnTo>
                  <a:pt x="4551255" y="5400938"/>
                </a:lnTo>
                <a:lnTo>
                  <a:pt x="4502324" y="5439459"/>
                </a:lnTo>
                <a:lnTo>
                  <a:pt x="4453090" y="5477611"/>
                </a:lnTo>
                <a:lnTo>
                  <a:pt x="4403557" y="5515391"/>
                </a:lnTo>
                <a:lnTo>
                  <a:pt x="4353724" y="5552797"/>
                </a:lnTo>
                <a:lnTo>
                  <a:pt x="4303596" y="5589827"/>
                </a:lnTo>
                <a:lnTo>
                  <a:pt x="4253173" y="5626478"/>
                </a:lnTo>
                <a:lnTo>
                  <a:pt x="4202458" y="5662749"/>
                </a:lnTo>
                <a:lnTo>
                  <a:pt x="4151453" y="5698638"/>
                </a:lnTo>
                <a:lnTo>
                  <a:pt x="4100160" y="5734142"/>
                </a:lnTo>
                <a:lnTo>
                  <a:pt x="4048581" y="5769260"/>
                </a:lnTo>
                <a:lnTo>
                  <a:pt x="3996718" y="5803989"/>
                </a:lnTo>
                <a:lnTo>
                  <a:pt x="3944574" y="5838327"/>
                </a:lnTo>
                <a:lnTo>
                  <a:pt x="3892151" y="5872272"/>
                </a:lnTo>
                <a:lnTo>
                  <a:pt x="3839450" y="5905823"/>
                </a:lnTo>
                <a:lnTo>
                  <a:pt x="3786473" y="5938976"/>
                </a:lnTo>
                <a:lnTo>
                  <a:pt x="3733224" y="5971730"/>
                </a:lnTo>
                <a:lnTo>
                  <a:pt x="3679703" y="6004082"/>
                </a:lnTo>
                <a:lnTo>
                  <a:pt x="3625913" y="6036031"/>
                </a:lnTo>
                <a:lnTo>
                  <a:pt x="3571856" y="6067575"/>
                </a:lnTo>
                <a:lnTo>
                  <a:pt x="3517535" y="6098711"/>
                </a:lnTo>
                <a:lnTo>
                  <a:pt x="3462950" y="6129437"/>
                </a:lnTo>
                <a:lnTo>
                  <a:pt x="3408105" y="6159752"/>
                </a:lnTo>
                <a:lnTo>
                  <a:pt x="3353002" y="6189652"/>
                </a:lnTo>
                <a:lnTo>
                  <a:pt x="3297642" y="6219137"/>
                </a:lnTo>
                <a:lnTo>
                  <a:pt x="3186161" y="6276849"/>
                </a:lnTo>
                <a:lnTo>
                  <a:pt x="3073680" y="6332872"/>
                </a:lnTo>
                <a:lnTo>
                  <a:pt x="2960214" y="6387189"/>
                </a:lnTo>
                <a:lnTo>
                  <a:pt x="2845782" y="6439783"/>
                </a:lnTo>
                <a:lnTo>
                  <a:pt x="2730400" y="6490638"/>
                </a:lnTo>
                <a:lnTo>
                  <a:pt x="2614084" y="6539735"/>
                </a:lnTo>
                <a:lnTo>
                  <a:pt x="2496851" y="6587060"/>
                </a:lnTo>
                <a:lnTo>
                  <a:pt x="2378718" y="6632594"/>
                </a:lnTo>
                <a:lnTo>
                  <a:pt x="2259703" y="6676321"/>
                </a:lnTo>
                <a:lnTo>
                  <a:pt x="2139821" y="6718225"/>
                </a:lnTo>
                <a:lnTo>
                  <a:pt x="2019090" y="6758288"/>
                </a:lnTo>
                <a:lnTo>
                  <a:pt x="1897525" y="6796493"/>
                </a:lnTo>
                <a:lnTo>
                  <a:pt x="1775145" y="6832824"/>
                </a:lnTo>
                <a:lnTo>
                  <a:pt x="1651966" y="6867265"/>
                </a:lnTo>
                <a:lnTo>
                  <a:pt x="1528005" y="6899797"/>
                </a:lnTo>
                <a:lnTo>
                  <a:pt x="1403278" y="6930405"/>
                </a:lnTo>
                <a:lnTo>
                  <a:pt x="1277802" y="6959071"/>
                </a:lnTo>
                <a:lnTo>
                  <a:pt x="1151594" y="6985779"/>
                </a:lnTo>
                <a:lnTo>
                  <a:pt x="1024671" y="7010512"/>
                </a:lnTo>
                <a:lnTo>
                  <a:pt x="897049" y="7033253"/>
                </a:lnTo>
                <a:lnTo>
                  <a:pt x="768746" y="7053986"/>
                </a:lnTo>
                <a:lnTo>
                  <a:pt x="639778" y="7072693"/>
                </a:lnTo>
                <a:lnTo>
                  <a:pt x="510162" y="7089358"/>
                </a:lnTo>
                <a:lnTo>
                  <a:pt x="379915" y="7103963"/>
                </a:lnTo>
                <a:lnTo>
                  <a:pt x="249053" y="7116493"/>
                </a:lnTo>
                <a:lnTo>
                  <a:pt x="117594" y="7126930"/>
                </a:lnTo>
                <a:lnTo>
                  <a:pt x="0" y="7134405"/>
                </a:lnTo>
                <a:lnTo>
                  <a:pt x="7560715" y="7134405"/>
                </a:lnTo>
                <a:lnTo>
                  <a:pt x="7560715" y="0"/>
                </a:lnTo>
                <a:close/>
              </a:path>
            </a:pathLst>
          </a:custGeom>
          <a:solidFill>
            <a:srgbClr val="F851D3"/>
          </a:solidFill>
        </p:spPr>
        <p:txBody>
          <a:bodyPr wrap="square" lIns="0" tIns="0" rIns="0" bIns="0" rtlCol="0"/>
          <a:lstStyle/>
          <a:p>
            <a:endParaRPr/>
          </a:p>
        </p:txBody>
      </p:sp>
    </p:spTree>
    <p:extLst>
      <p:ext uri="{BB962C8B-B14F-4D97-AF65-F5344CB8AC3E}">
        <p14:creationId xmlns:p14="http://schemas.microsoft.com/office/powerpoint/2010/main" val="33108373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guide 02">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A05103E8-5E3A-4759-2624-19D834DF4DE8}"/>
              </a:ext>
            </a:extLst>
          </p:cNvPr>
          <p:cNvSpPr/>
          <p:nvPr userDrawn="1"/>
        </p:nvSpPr>
        <p:spPr>
          <a:xfrm>
            <a:off x="5566347" y="0"/>
            <a:ext cx="6625653" cy="6858000"/>
          </a:xfrm>
          <a:custGeom>
            <a:avLst/>
            <a:gdLst>
              <a:gd name="connsiteX0" fmla="*/ 5635040 w 10926192"/>
              <a:gd name="connsiteY0" fmla="*/ 0 h 11309350"/>
              <a:gd name="connsiteX1" fmla="*/ 5654675 w 10926192"/>
              <a:gd name="connsiteY1" fmla="*/ 0 h 11309350"/>
              <a:gd name="connsiteX2" fmla="*/ 10926192 w 10926192"/>
              <a:gd name="connsiteY2" fmla="*/ 0 h 11309350"/>
              <a:gd name="connsiteX3" fmla="*/ 10926192 w 10926192"/>
              <a:gd name="connsiteY3" fmla="*/ 11309350 h 11309350"/>
              <a:gd name="connsiteX4" fmla="*/ 5654675 w 10926192"/>
              <a:gd name="connsiteY4" fmla="*/ 11309350 h 11309350"/>
              <a:gd name="connsiteX5" fmla="*/ 5635040 w 10926192"/>
              <a:gd name="connsiteY5" fmla="*/ 11309350 h 11309350"/>
              <a:gd name="connsiteX6" fmla="*/ 5635040 w 10926192"/>
              <a:gd name="connsiteY6" fmla="*/ 11308854 h 11309350"/>
              <a:gd name="connsiteX7" fmla="*/ 5363686 w 10926192"/>
              <a:gd name="connsiteY7" fmla="*/ 11301992 h 11309350"/>
              <a:gd name="connsiteX8" fmla="*/ 0 w 10926192"/>
              <a:gd name="connsiteY8" fmla="*/ 5654675 h 11309350"/>
              <a:gd name="connsiteX9" fmla="*/ 5363686 w 10926192"/>
              <a:gd name="connsiteY9" fmla="*/ 7358 h 11309350"/>
              <a:gd name="connsiteX10" fmla="*/ 5635040 w 10926192"/>
              <a:gd name="connsiteY10" fmla="*/ 496 h 1130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26192" h="11309350">
                <a:moveTo>
                  <a:pt x="5635040" y="0"/>
                </a:moveTo>
                <a:lnTo>
                  <a:pt x="5654675" y="0"/>
                </a:lnTo>
                <a:lnTo>
                  <a:pt x="10926192" y="0"/>
                </a:lnTo>
                <a:lnTo>
                  <a:pt x="10926192" y="11309350"/>
                </a:lnTo>
                <a:lnTo>
                  <a:pt x="5654675" y="11309350"/>
                </a:lnTo>
                <a:lnTo>
                  <a:pt x="5635040" y="11309350"/>
                </a:lnTo>
                <a:lnTo>
                  <a:pt x="5635040" y="11308854"/>
                </a:lnTo>
                <a:lnTo>
                  <a:pt x="5363686" y="11301992"/>
                </a:lnTo>
                <a:cubicBezTo>
                  <a:pt x="2375926" y="11150542"/>
                  <a:pt x="0" y="8680072"/>
                  <a:pt x="0" y="5654675"/>
                </a:cubicBezTo>
                <a:cubicBezTo>
                  <a:pt x="0" y="2629278"/>
                  <a:pt x="2375926" y="158808"/>
                  <a:pt x="5363686" y="7358"/>
                </a:cubicBezTo>
                <a:lnTo>
                  <a:pt x="5635040" y="496"/>
                </a:lnTo>
                <a:close/>
              </a:path>
            </a:pathLst>
          </a:custGeom>
          <a:solidFill>
            <a:srgbClr val="F851D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70889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8FB5-73B7-E73A-4CBD-762C7B6FF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E243407-3763-4B68-FA5F-00AB8F7B95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8B6DE39-8073-C229-3283-DD7829C2B3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7AA8C2-CF33-B662-0904-4D799409B50A}"/>
              </a:ext>
            </a:extLst>
          </p:cNvPr>
          <p:cNvSpPr>
            <a:spLocks noGrp="1"/>
          </p:cNvSpPr>
          <p:nvPr>
            <p:ph type="dt" sz="half" idx="10"/>
          </p:nvPr>
        </p:nvSpPr>
        <p:spPr/>
        <p:txBody>
          <a:bodyPr/>
          <a:lstStyle/>
          <a:p>
            <a:fld id="{5B11F16B-0FC7-46DE-A69A-1BD4CC428B6E}" type="datetimeFigureOut">
              <a:rPr lang="en-GB" smtClean="0"/>
              <a:t>09/01/2024</a:t>
            </a:fld>
            <a:endParaRPr lang="en-GB"/>
          </a:p>
        </p:txBody>
      </p:sp>
      <p:sp>
        <p:nvSpPr>
          <p:cNvPr id="6" name="Footer Placeholder 5">
            <a:extLst>
              <a:ext uri="{FF2B5EF4-FFF2-40B4-BE49-F238E27FC236}">
                <a16:creationId xmlns:a16="http://schemas.microsoft.com/office/drawing/2014/main" id="{4AF59F64-E5B0-E458-74A0-B3ADB9BF93F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CC5E3D-80AE-36C9-873E-39FB446750E7}"/>
              </a:ext>
            </a:extLst>
          </p:cNvPr>
          <p:cNvSpPr>
            <a:spLocks noGrp="1"/>
          </p:cNvSpPr>
          <p:nvPr>
            <p:ph type="sldNum" sz="quarter" idx="12"/>
          </p:nvPr>
        </p:nvSpPr>
        <p:spPr/>
        <p:txBody>
          <a:bodyPr/>
          <a:lstStyle/>
          <a:p>
            <a:fld id="{B227431E-7134-4936-84A4-74AAA056B5E7}" type="slidenum">
              <a:rPr lang="en-GB" smtClean="0"/>
              <a:t>‹#›</a:t>
            </a:fld>
            <a:endParaRPr lang="en-GB"/>
          </a:p>
        </p:txBody>
      </p:sp>
    </p:spTree>
    <p:extLst>
      <p:ext uri="{BB962C8B-B14F-4D97-AF65-F5344CB8AC3E}">
        <p14:creationId xmlns:p14="http://schemas.microsoft.com/office/powerpoint/2010/main" val="16863073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guide 0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C221611-906A-7EAB-1DFC-2DCD8B944F34}"/>
              </a:ext>
            </a:extLst>
          </p:cNvPr>
          <p:cNvGrpSpPr/>
          <p:nvPr userDrawn="1"/>
        </p:nvGrpSpPr>
        <p:grpSpPr>
          <a:xfrm>
            <a:off x="6140825" y="1"/>
            <a:ext cx="6051175" cy="6857999"/>
            <a:chOff x="3070412" y="0"/>
            <a:chExt cx="6051175" cy="6857999"/>
          </a:xfrm>
          <a:solidFill>
            <a:srgbClr val="F851D3"/>
          </a:solidFill>
        </p:grpSpPr>
        <p:sp>
          <p:nvSpPr>
            <p:cNvPr id="3" name="Freeform 2">
              <a:extLst>
                <a:ext uri="{FF2B5EF4-FFF2-40B4-BE49-F238E27FC236}">
                  <a16:creationId xmlns:a16="http://schemas.microsoft.com/office/drawing/2014/main" id="{ED2DD31E-8F17-9BEB-0CC3-F28BEE22F638}"/>
                </a:ext>
              </a:extLst>
            </p:cNvPr>
            <p:cNvSpPr/>
            <p:nvPr/>
          </p:nvSpPr>
          <p:spPr>
            <a:xfrm>
              <a:off x="3070412" y="3137415"/>
              <a:ext cx="3038610" cy="3720584"/>
            </a:xfrm>
            <a:custGeom>
              <a:avLst/>
              <a:gdLst>
                <a:gd name="connsiteX0" fmla="*/ 6794 w 3038610"/>
                <a:gd name="connsiteY0" fmla="*/ 0 h 3720584"/>
                <a:gd name="connsiteX1" fmla="*/ 0 w 3038610"/>
                <a:gd name="connsiteY1" fmla="*/ 0 h 3720584"/>
                <a:gd name="connsiteX2" fmla="*/ 0 w 3038610"/>
                <a:gd name="connsiteY2" fmla="*/ 3720585 h 3720584"/>
                <a:gd name="connsiteX3" fmla="*/ 3038611 w 3038610"/>
                <a:gd name="connsiteY3" fmla="*/ 3720585 h 3720584"/>
                <a:gd name="connsiteX4" fmla="*/ 6794 w 3038610"/>
                <a:gd name="connsiteY4" fmla="*/ 0 h 372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610" h="3720584">
                  <a:moveTo>
                    <a:pt x="6794" y="0"/>
                  </a:moveTo>
                  <a:lnTo>
                    <a:pt x="0" y="0"/>
                  </a:lnTo>
                  <a:lnTo>
                    <a:pt x="0" y="3720585"/>
                  </a:lnTo>
                  <a:lnTo>
                    <a:pt x="3038611" y="3720585"/>
                  </a:lnTo>
                  <a:cubicBezTo>
                    <a:pt x="1310464" y="3364763"/>
                    <a:pt x="6794" y="1831861"/>
                    <a:pt x="6794" y="0"/>
                  </a:cubicBezTo>
                  <a:close/>
                </a:path>
              </a:pathLst>
            </a:custGeom>
            <a:grpFill/>
            <a:ln w="6300"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553418C4-62D1-E433-43DB-088BAC2F7F0D}"/>
                </a:ext>
              </a:extLst>
            </p:cNvPr>
            <p:cNvSpPr/>
            <p:nvPr/>
          </p:nvSpPr>
          <p:spPr>
            <a:xfrm>
              <a:off x="6082977" y="0"/>
              <a:ext cx="3038610" cy="3720584"/>
            </a:xfrm>
            <a:custGeom>
              <a:avLst/>
              <a:gdLst>
                <a:gd name="connsiteX0" fmla="*/ 3031816 w 3038610"/>
                <a:gd name="connsiteY0" fmla="*/ 3720585 h 3720584"/>
                <a:gd name="connsiteX1" fmla="*/ 3038611 w 3038610"/>
                <a:gd name="connsiteY1" fmla="*/ 3720585 h 3720584"/>
                <a:gd name="connsiteX2" fmla="*/ 3038611 w 3038610"/>
                <a:gd name="connsiteY2" fmla="*/ 0 h 3720584"/>
                <a:gd name="connsiteX3" fmla="*/ 0 w 3038610"/>
                <a:gd name="connsiteY3" fmla="*/ 0 h 3720584"/>
                <a:gd name="connsiteX4" fmla="*/ 3031816 w 3038610"/>
                <a:gd name="connsiteY4" fmla="*/ 3720585 h 372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610" h="3720584">
                  <a:moveTo>
                    <a:pt x="3031816" y="3720585"/>
                  </a:moveTo>
                  <a:lnTo>
                    <a:pt x="3038611" y="3720585"/>
                  </a:lnTo>
                  <a:lnTo>
                    <a:pt x="3038611" y="0"/>
                  </a:lnTo>
                  <a:lnTo>
                    <a:pt x="0" y="0"/>
                  </a:lnTo>
                  <a:cubicBezTo>
                    <a:pt x="1728147" y="355835"/>
                    <a:pt x="3031816" y="1888724"/>
                    <a:pt x="3031816" y="3720585"/>
                  </a:cubicBezTo>
                  <a:close/>
                </a:path>
              </a:pathLst>
            </a:custGeom>
            <a:grpFill/>
            <a:ln w="6300" cap="flat">
              <a:noFill/>
              <a:prstDash val="solid"/>
              <a:miter/>
            </a:ln>
          </p:spPr>
          <p:txBody>
            <a:bodyPr rtlCol="0" anchor="ctr"/>
            <a:lstStyle/>
            <a:p>
              <a:endParaRPr lang="en-US"/>
            </a:p>
          </p:txBody>
        </p:sp>
      </p:grpSp>
    </p:spTree>
    <p:extLst>
      <p:ext uri="{BB962C8B-B14F-4D97-AF65-F5344CB8AC3E}">
        <p14:creationId xmlns:p14="http://schemas.microsoft.com/office/powerpoint/2010/main" val="6927032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guide 04">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86673857-1D5C-27F9-A01C-5C372B825845}"/>
              </a:ext>
            </a:extLst>
          </p:cNvPr>
          <p:cNvSpPr/>
          <p:nvPr userDrawn="1"/>
        </p:nvSpPr>
        <p:spPr>
          <a:xfrm>
            <a:off x="-1" y="-4920"/>
            <a:ext cx="5191730" cy="6861976"/>
          </a:xfrm>
          <a:custGeom>
            <a:avLst/>
            <a:gdLst>
              <a:gd name="connsiteX0" fmla="*/ 0 w 5191730"/>
              <a:gd name="connsiteY0" fmla="*/ 0 h 6861976"/>
              <a:gd name="connsiteX1" fmla="*/ 634147 w 5191730"/>
              <a:gd name="connsiteY1" fmla="*/ 0 h 6861976"/>
              <a:gd name="connsiteX2" fmla="*/ 634147 w 5191730"/>
              <a:gd name="connsiteY2" fmla="*/ 0 h 6861976"/>
              <a:gd name="connsiteX3" fmla="*/ 2082800 w 5191730"/>
              <a:gd name="connsiteY3" fmla="*/ 0 h 6861976"/>
              <a:gd name="connsiteX4" fmla="*/ 3000234 w 5191730"/>
              <a:gd name="connsiteY4" fmla="*/ 0 h 6861976"/>
              <a:gd name="connsiteX5" fmla="*/ 3130714 w 5191730"/>
              <a:gd name="connsiteY5" fmla="*/ 56516 h 6861976"/>
              <a:gd name="connsiteX6" fmla="*/ 5191730 w 5191730"/>
              <a:gd name="connsiteY6" fmla="*/ 3472285 h 6861976"/>
              <a:gd name="connsiteX7" fmla="*/ 3280193 w 5191730"/>
              <a:gd name="connsiteY7" fmla="*/ 6813816 h 6861976"/>
              <a:gd name="connsiteX8" fmla="*/ 3183222 w 5191730"/>
              <a:gd name="connsiteY8" fmla="*/ 6861976 h 6861976"/>
              <a:gd name="connsiteX9" fmla="*/ 2082800 w 5191730"/>
              <a:gd name="connsiteY9" fmla="*/ 6861976 h 6861976"/>
              <a:gd name="connsiteX10" fmla="*/ 451159 w 5191730"/>
              <a:gd name="connsiteY10" fmla="*/ 6861976 h 6861976"/>
              <a:gd name="connsiteX11" fmla="*/ 451159 w 5191730"/>
              <a:gd name="connsiteY11" fmla="*/ 6861976 h 6861976"/>
              <a:gd name="connsiteX12" fmla="*/ 0 w 5191730"/>
              <a:gd name="connsiteY12" fmla="*/ 6861976 h 6861976"/>
              <a:gd name="connsiteX13" fmla="*/ 0 w 5191730"/>
              <a:gd name="connsiteY13" fmla="*/ 6595242 h 6861976"/>
              <a:gd name="connsiteX14" fmla="*/ 0 w 5191730"/>
              <a:gd name="connsiteY14" fmla="*/ 6595242 h 6861976"/>
              <a:gd name="connsiteX15" fmla="*/ 0 w 5191730"/>
              <a:gd name="connsiteY15" fmla="*/ 349328 h 6861976"/>
              <a:gd name="connsiteX16" fmla="*/ 0 w 5191730"/>
              <a:gd name="connsiteY16" fmla="*/ 349328 h 686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1730" h="6861976">
                <a:moveTo>
                  <a:pt x="0" y="0"/>
                </a:moveTo>
                <a:lnTo>
                  <a:pt x="634147" y="0"/>
                </a:lnTo>
                <a:lnTo>
                  <a:pt x="634147" y="0"/>
                </a:lnTo>
                <a:lnTo>
                  <a:pt x="2082800" y="0"/>
                </a:lnTo>
                <a:lnTo>
                  <a:pt x="3000234" y="0"/>
                </a:lnTo>
                <a:lnTo>
                  <a:pt x="3130714" y="56516"/>
                </a:lnTo>
                <a:cubicBezTo>
                  <a:pt x="4341887" y="619283"/>
                  <a:pt x="5191730" y="1936758"/>
                  <a:pt x="5191730" y="3472285"/>
                </a:cubicBezTo>
                <a:cubicBezTo>
                  <a:pt x="5191730" y="4943832"/>
                  <a:pt x="4411232" y="6215119"/>
                  <a:pt x="3280193" y="6813816"/>
                </a:cubicBezTo>
                <a:lnTo>
                  <a:pt x="3183222" y="6861976"/>
                </a:lnTo>
                <a:lnTo>
                  <a:pt x="2082800" y="6861976"/>
                </a:lnTo>
                <a:lnTo>
                  <a:pt x="451159" y="6861976"/>
                </a:lnTo>
                <a:lnTo>
                  <a:pt x="451159" y="6861976"/>
                </a:lnTo>
                <a:lnTo>
                  <a:pt x="0" y="6861976"/>
                </a:lnTo>
                <a:lnTo>
                  <a:pt x="0" y="6595242"/>
                </a:lnTo>
                <a:lnTo>
                  <a:pt x="0" y="6595242"/>
                </a:lnTo>
                <a:lnTo>
                  <a:pt x="0" y="349328"/>
                </a:lnTo>
                <a:lnTo>
                  <a:pt x="0" y="349328"/>
                </a:lnTo>
                <a:close/>
              </a:path>
            </a:pathLst>
          </a:custGeom>
          <a:solidFill>
            <a:srgbClr val="F851D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BC695A3B-D376-BC29-A73E-14F2498A8E14}"/>
              </a:ext>
            </a:extLst>
          </p:cNvPr>
          <p:cNvSpPr/>
          <p:nvPr userDrawn="1"/>
        </p:nvSpPr>
        <p:spPr>
          <a:xfrm>
            <a:off x="3000233" y="-4920"/>
            <a:ext cx="4859885" cy="6861976"/>
          </a:xfrm>
          <a:custGeom>
            <a:avLst/>
            <a:gdLst>
              <a:gd name="connsiteX0" fmla="*/ 0 w 5500299"/>
              <a:gd name="connsiteY0" fmla="*/ 0 h 6861976"/>
              <a:gd name="connsiteX1" fmla="*/ 5500299 w 5500299"/>
              <a:gd name="connsiteY1" fmla="*/ 0 h 6861976"/>
              <a:gd name="connsiteX2" fmla="*/ 5500299 w 5500299"/>
              <a:gd name="connsiteY2" fmla="*/ 2986 h 6861976"/>
              <a:gd name="connsiteX3" fmla="*/ 3850577 w 5500299"/>
              <a:gd name="connsiteY3" fmla="*/ 2986 h 6861976"/>
              <a:gd name="connsiteX4" fmla="*/ 3886020 w 5500299"/>
              <a:gd name="connsiteY4" fmla="*/ 52877 h 6861976"/>
              <a:gd name="connsiteX5" fmla="*/ 4859885 w 5500299"/>
              <a:gd name="connsiteY5" fmla="*/ 3435612 h 6861976"/>
              <a:gd name="connsiteX6" fmla="*/ 3886020 w 5500299"/>
              <a:gd name="connsiteY6" fmla="*/ 6818346 h 6861976"/>
              <a:gd name="connsiteX7" fmla="*/ 3855025 w 5500299"/>
              <a:gd name="connsiteY7" fmla="*/ 6861976 h 6861976"/>
              <a:gd name="connsiteX8" fmla="*/ 182988 w 5500299"/>
              <a:gd name="connsiteY8" fmla="*/ 6861976 h 6861976"/>
              <a:gd name="connsiteX9" fmla="*/ 279959 w 5500299"/>
              <a:gd name="connsiteY9" fmla="*/ 6813816 h 6861976"/>
              <a:gd name="connsiteX10" fmla="*/ 2191496 w 5500299"/>
              <a:gd name="connsiteY10" fmla="*/ 3472285 h 6861976"/>
              <a:gd name="connsiteX11" fmla="*/ 130480 w 5500299"/>
              <a:gd name="connsiteY11" fmla="*/ 56516 h 6861976"/>
              <a:gd name="connsiteX12" fmla="*/ 0 w 5500299"/>
              <a:gd name="connsiteY12" fmla="*/ 0 h 6861976"/>
              <a:gd name="connsiteX0" fmla="*/ 0 w 5500299"/>
              <a:gd name="connsiteY0" fmla="*/ 0 h 6861976"/>
              <a:gd name="connsiteX1" fmla="*/ 5500299 w 5500299"/>
              <a:gd name="connsiteY1" fmla="*/ 0 h 6861976"/>
              <a:gd name="connsiteX2" fmla="*/ 3850577 w 5500299"/>
              <a:gd name="connsiteY2" fmla="*/ 2986 h 6861976"/>
              <a:gd name="connsiteX3" fmla="*/ 3886020 w 5500299"/>
              <a:gd name="connsiteY3" fmla="*/ 52877 h 6861976"/>
              <a:gd name="connsiteX4" fmla="*/ 4859885 w 5500299"/>
              <a:gd name="connsiteY4" fmla="*/ 3435612 h 6861976"/>
              <a:gd name="connsiteX5" fmla="*/ 3886020 w 5500299"/>
              <a:gd name="connsiteY5" fmla="*/ 6818346 h 6861976"/>
              <a:gd name="connsiteX6" fmla="*/ 3855025 w 5500299"/>
              <a:gd name="connsiteY6" fmla="*/ 6861976 h 6861976"/>
              <a:gd name="connsiteX7" fmla="*/ 182988 w 5500299"/>
              <a:gd name="connsiteY7" fmla="*/ 6861976 h 6861976"/>
              <a:gd name="connsiteX8" fmla="*/ 279959 w 5500299"/>
              <a:gd name="connsiteY8" fmla="*/ 6813816 h 6861976"/>
              <a:gd name="connsiteX9" fmla="*/ 2191496 w 5500299"/>
              <a:gd name="connsiteY9" fmla="*/ 3472285 h 6861976"/>
              <a:gd name="connsiteX10" fmla="*/ 130480 w 5500299"/>
              <a:gd name="connsiteY10" fmla="*/ 56516 h 6861976"/>
              <a:gd name="connsiteX11" fmla="*/ 0 w 5500299"/>
              <a:gd name="connsiteY11" fmla="*/ 0 h 6861976"/>
              <a:gd name="connsiteX0" fmla="*/ 0 w 4859885"/>
              <a:gd name="connsiteY0" fmla="*/ 0 h 6861976"/>
              <a:gd name="connsiteX1" fmla="*/ 3850577 w 4859885"/>
              <a:gd name="connsiteY1" fmla="*/ 2986 h 6861976"/>
              <a:gd name="connsiteX2" fmla="*/ 3886020 w 4859885"/>
              <a:gd name="connsiteY2" fmla="*/ 52877 h 6861976"/>
              <a:gd name="connsiteX3" fmla="*/ 4859885 w 4859885"/>
              <a:gd name="connsiteY3" fmla="*/ 3435612 h 6861976"/>
              <a:gd name="connsiteX4" fmla="*/ 3886020 w 4859885"/>
              <a:gd name="connsiteY4" fmla="*/ 6818346 h 6861976"/>
              <a:gd name="connsiteX5" fmla="*/ 3855025 w 4859885"/>
              <a:gd name="connsiteY5" fmla="*/ 6861976 h 6861976"/>
              <a:gd name="connsiteX6" fmla="*/ 182988 w 4859885"/>
              <a:gd name="connsiteY6" fmla="*/ 6861976 h 6861976"/>
              <a:gd name="connsiteX7" fmla="*/ 279959 w 4859885"/>
              <a:gd name="connsiteY7" fmla="*/ 6813816 h 6861976"/>
              <a:gd name="connsiteX8" fmla="*/ 2191496 w 4859885"/>
              <a:gd name="connsiteY8" fmla="*/ 3472285 h 6861976"/>
              <a:gd name="connsiteX9" fmla="*/ 130480 w 4859885"/>
              <a:gd name="connsiteY9" fmla="*/ 56516 h 6861976"/>
              <a:gd name="connsiteX10" fmla="*/ 0 w 4859885"/>
              <a:gd name="connsiteY10" fmla="*/ 0 h 686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9885" h="6861976">
                <a:moveTo>
                  <a:pt x="0" y="0"/>
                </a:moveTo>
                <a:lnTo>
                  <a:pt x="3850577" y="2986"/>
                </a:lnTo>
                <a:lnTo>
                  <a:pt x="3886020" y="52877"/>
                </a:lnTo>
                <a:cubicBezTo>
                  <a:pt x="4491099" y="946319"/>
                  <a:pt x="4859885" y="2133167"/>
                  <a:pt x="4859885" y="3435612"/>
                </a:cubicBezTo>
                <a:cubicBezTo>
                  <a:pt x="4859885" y="4738056"/>
                  <a:pt x="4491099" y="5924904"/>
                  <a:pt x="3886020" y="6818346"/>
                </a:cubicBezTo>
                <a:lnTo>
                  <a:pt x="3855025" y="6861976"/>
                </a:lnTo>
                <a:lnTo>
                  <a:pt x="182988" y="6861976"/>
                </a:lnTo>
                <a:lnTo>
                  <a:pt x="279959" y="6813816"/>
                </a:lnTo>
                <a:cubicBezTo>
                  <a:pt x="1410998" y="6215119"/>
                  <a:pt x="2191496" y="4943832"/>
                  <a:pt x="2191496" y="3472285"/>
                </a:cubicBezTo>
                <a:cubicBezTo>
                  <a:pt x="2191496" y="1936758"/>
                  <a:pt x="1341653" y="619283"/>
                  <a:pt x="130480" y="56516"/>
                </a:cubicBezTo>
                <a:lnTo>
                  <a:pt x="0" y="0"/>
                </a:lnTo>
                <a:close/>
              </a:path>
            </a:pathLst>
          </a:custGeom>
          <a:solidFill>
            <a:srgbClr val="F891D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3A762137-DF61-051A-36D0-0391F02DFC1B}"/>
              </a:ext>
            </a:extLst>
          </p:cNvPr>
          <p:cNvSpPr/>
          <p:nvPr userDrawn="1"/>
        </p:nvSpPr>
        <p:spPr>
          <a:xfrm>
            <a:off x="6850810" y="-1934"/>
            <a:ext cx="5348086" cy="6858990"/>
          </a:xfrm>
          <a:custGeom>
            <a:avLst/>
            <a:gdLst>
              <a:gd name="connsiteX0" fmla="*/ 0 w 8813786"/>
              <a:gd name="connsiteY0" fmla="*/ 0 h 11303794"/>
              <a:gd name="connsiteX1" fmla="*/ 8813786 w 8813786"/>
              <a:gd name="connsiteY1" fmla="*/ 0 h 11303794"/>
              <a:gd name="connsiteX2" fmla="*/ 8813786 w 8813786"/>
              <a:gd name="connsiteY2" fmla="*/ 11303794 h 11303794"/>
              <a:gd name="connsiteX3" fmla="*/ 7330 w 8813786"/>
              <a:gd name="connsiteY3" fmla="*/ 11303794 h 11303794"/>
              <a:gd name="connsiteX4" fmla="*/ 58411 w 8813786"/>
              <a:gd name="connsiteY4" fmla="*/ 11231891 h 11303794"/>
              <a:gd name="connsiteX5" fmla="*/ 1663365 w 8813786"/>
              <a:gd name="connsiteY5" fmla="*/ 5657056 h 11303794"/>
              <a:gd name="connsiteX6" fmla="*/ 58411 w 8813786"/>
              <a:gd name="connsiteY6" fmla="*/ 82221 h 11303794"/>
              <a:gd name="connsiteX7" fmla="*/ 0 w 8813786"/>
              <a:gd name="connsiteY7" fmla="*/ 0 h 1130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3786" h="11303794">
                <a:moveTo>
                  <a:pt x="0" y="0"/>
                </a:moveTo>
                <a:lnTo>
                  <a:pt x="8813786" y="0"/>
                </a:lnTo>
                <a:lnTo>
                  <a:pt x="8813786" y="11303794"/>
                </a:lnTo>
                <a:lnTo>
                  <a:pt x="7330" y="11303794"/>
                </a:lnTo>
                <a:lnTo>
                  <a:pt x="58411" y="11231891"/>
                </a:lnTo>
                <a:cubicBezTo>
                  <a:pt x="1055596" y="9759475"/>
                  <a:pt x="1663365" y="7803518"/>
                  <a:pt x="1663365" y="5657056"/>
                </a:cubicBezTo>
                <a:cubicBezTo>
                  <a:pt x="1663365" y="3510594"/>
                  <a:pt x="1055596" y="1554637"/>
                  <a:pt x="58411" y="82221"/>
                </a:cubicBezTo>
                <a:lnTo>
                  <a:pt x="0" y="0"/>
                </a:lnTo>
                <a:close/>
              </a:path>
            </a:pathLst>
          </a:custGeom>
          <a:solidFill>
            <a:srgbClr val="F851D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366566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guide 05">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83B5F7A0-C7F2-5F35-FE53-ED0B79C78D56}"/>
              </a:ext>
            </a:extLst>
          </p:cNvPr>
          <p:cNvSpPr/>
          <p:nvPr userDrawn="1"/>
        </p:nvSpPr>
        <p:spPr>
          <a:xfrm>
            <a:off x="0" y="0"/>
            <a:ext cx="9072912" cy="6858000"/>
          </a:xfrm>
          <a:custGeom>
            <a:avLst/>
            <a:gdLst>
              <a:gd name="connsiteX0" fmla="*/ 0 w 9072912"/>
              <a:gd name="connsiteY0" fmla="*/ 0 h 6858000"/>
              <a:gd name="connsiteX1" fmla="*/ 9072912 w 9072912"/>
              <a:gd name="connsiteY1" fmla="*/ 0 h 6858000"/>
              <a:gd name="connsiteX2" fmla="*/ 5706529 w 9072912"/>
              <a:gd name="connsiteY2" fmla="*/ 6858000 h 6858000"/>
              <a:gd name="connsiteX3" fmla="*/ 0 w 9072912"/>
              <a:gd name="connsiteY3" fmla="*/ 6858000 h 6858000"/>
              <a:gd name="connsiteX4" fmla="*/ 0 w 90729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2912" h="6858000">
                <a:moveTo>
                  <a:pt x="0" y="0"/>
                </a:moveTo>
                <a:lnTo>
                  <a:pt x="9072912" y="0"/>
                </a:lnTo>
                <a:cubicBezTo>
                  <a:pt x="7090493" y="1650740"/>
                  <a:pt x="5799794" y="4105193"/>
                  <a:pt x="5706529" y="6858000"/>
                </a:cubicBezTo>
                <a:lnTo>
                  <a:pt x="0" y="6858000"/>
                </a:lnTo>
                <a:lnTo>
                  <a:pt x="0" y="0"/>
                </a:lnTo>
                <a:close/>
              </a:path>
            </a:pathLst>
          </a:custGeom>
          <a:solidFill>
            <a:srgbClr val="F851D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Poppins" pitchFamily="2" charset="77"/>
              <a:cs typeface="Poppins" pitchFamily="2" charset="77"/>
            </a:endParaRPr>
          </a:p>
        </p:txBody>
      </p:sp>
      <p:sp>
        <p:nvSpPr>
          <p:cNvPr id="14" name="Freeform 13">
            <a:extLst>
              <a:ext uri="{FF2B5EF4-FFF2-40B4-BE49-F238E27FC236}">
                <a16:creationId xmlns:a16="http://schemas.microsoft.com/office/drawing/2014/main" id="{BC420A57-DCDE-1248-C990-1D8943F672AA}"/>
              </a:ext>
            </a:extLst>
          </p:cNvPr>
          <p:cNvSpPr/>
          <p:nvPr userDrawn="1"/>
        </p:nvSpPr>
        <p:spPr>
          <a:xfrm>
            <a:off x="9475586" y="2391044"/>
            <a:ext cx="2716415" cy="4466957"/>
          </a:xfrm>
          <a:custGeom>
            <a:avLst/>
            <a:gdLst>
              <a:gd name="connsiteX0" fmla="*/ 2716415 w 2716415"/>
              <a:gd name="connsiteY0" fmla="*/ 0 h 4466957"/>
              <a:gd name="connsiteX1" fmla="*/ 2716415 w 2716415"/>
              <a:gd name="connsiteY1" fmla="*/ 4466957 h 4466957"/>
              <a:gd name="connsiteX2" fmla="*/ 0 w 2716415"/>
              <a:gd name="connsiteY2" fmla="*/ 4466957 h 4466957"/>
              <a:gd name="connsiteX3" fmla="*/ 2409741 w 2716415"/>
              <a:gd name="connsiteY3" fmla="*/ 194817 h 4466957"/>
              <a:gd name="connsiteX4" fmla="*/ 2716415 w 2716415"/>
              <a:gd name="connsiteY4" fmla="*/ 0 h 4466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415" h="4466957">
                <a:moveTo>
                  <a:pt x="2716415" y="0"/>
                </a:moveTo>
                <a:lnTo>
                  <a:pt x="2716415" y="4466957"/>
                </a:lnTo>
                <a:lnTo>
                  <a:pt x="0" y="4466957"/>
                </a:lnTo>
                <a:cubicBezTo>
                  <a:pt x="100841" y="2696122"/>
                  <a:pt x="1032251" y="1144053"/>
                  <a:pt x="2409741" y="194817"/>
                </a:cubicBezTo>
                <a:lnTo>
                  <a:pt x="2716415" y="0"/>
                </a:lnTo>
                <a:close/>
              </a:path>
            </a:pathLst>
          </a:custGeom>
          <a:solidFill>
            <a:srgbClr val="F851D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Poppins" pitchFamily="2" charset="77"/>
              <a:cs typeface="Poppins" pitchFamily="2" charset="77"/>
            </a:endParaRPr>
          </a:p>
        </p:txBody>
      </p:sp>
      <p:sp>
        <p:nvSpPr>
          <p:cNvPr id="13" name="Freeform 12">
            <a:extLst>
              <a:ext uri="{FF2B5EF4-FFF2-40B4-BE49-F238E27FC236}">
                <a16:creationId xmlns:a16="http://schemas.microsoft.com/office/drawing/2014/main" id="{CE9468F1-2296-A5C4-3D18-DC8487AA1717}"/>
              </a:ext>
            </a:extLst>
          </p:cNvPr>
          <p:cNvSpPr/>
          <p:nvPr userDrawn="1"/>
        </p:nvSpPr>
        <p:spPr>
          <a:xfrm>
            <a:off x="5706530" y="0"/>
            <a:ext cx="6485470" cy="6858000"/>
          </a:xfrm>
          <a:custGeom>
            <a:avLst/>
            <a:gdLst>
              <a:gd name="connsiteX0" fmla="*/ 3366383 w 6485470"/>
              <a:gd name="connsiteY0" fmla="*/ 0 h 6858000"/>
              <a:gd name="connsiteX1" fmla="*/ 6485470 w 6485470"/>
              <a:gd name="connsiteY1" fmla="*/ 0 h 6858000"/>
              <a:gd name="connsiteX2" fmla="*/ 6485470 w 6485470"/>
              <a:gd name="connsiteY2" fmla="*/ 2391043 h 6858000"/>
              <a:gd name="connsiteX3" fmla="*/ 6178796 w 6485470"/>
              <a:gd name="connsiteY3" fmla="*/ 2585860 h 6858000"/>
              <a:gd name="connsiteX4" fmla="*/ 3769055 w 6485470"/>
              <a:gd name="connsiteY4" fmla="*/ 6858000 h 6858000"/>
              <a:gd name="connsiteX5" fmla="*/ 0 w 6485470"/>
              <a:gd name="connsiteY5" fmla="*/ 6858000 h 6858000"/>
              <a:gd name="connsiteX6" fmla="*/ 3366383 w 648547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5470" h="6858000">
                <a:moveTo>
                  <a:pt x="3366383" y="0"/>
                </a:moveTo>
                <a:lnTo>
                  <a:pt x="6485470" y="0"/>
                </a:lnTo>
                <a:lnTo>
                  <a:pt x="6485470" y="2391043"/>
                </a:lnTo>
                <a:lnTo>
                  <a:pt x="6178796" y="2585860"/>
                </a:lnTo>
                <a:cubicBezTo>
                  <a:pt x="4801306" y="3535096"/>
                  <a:pt x="3869896" y="5087165"/>
                  <a:pt x="3769055" y="6858000"/>
                </a:cubicBezTo>
                <a:lnTo>
                  <a:pt x="0" y="6858000"/>
                </a:lnTo>
                <a:cubicBezTo>
                  <a:pt x="93265" y="4105193"/>
                  <a:pt x="1383964" y="1650740"/>
                  <a:pt x="3366383" y="0"/>
                </a:cubicBezTo>
                <a:close/>
              </a:path>
            </a:pathLst>
          </a:custGeom>
          <a:solidFill>
            <a:srgbClr val="F891D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Poppins" pitchFamily="2" charset="77"/>
              <a:cs typeface="Poppins" pitchFamily="2" charset="77"/>
            </a:endParaRPr>
          </a:p>
        </p:txBody>
      </p:sp>
    </p:spTree>
    <p:extLst>
      <p:ext uri="{BB962C8B-B14F-4D97-AF65-F5344CB8AC3E}">
        <p14:creationId xmlns:p14="http://schemas.microsoft.com/office/powerpoint/2010/main" val="38964885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guide 06">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B75D7CE-FC73-8697-E6C1-387636DB656E}"/>
              </a:ext>
            </a:extLst>
          </p:cNvPr>
          <p:cNvSpPr/>
          <p:nvPr userDrawn="1"/>
        </p:nvSpPr>
        <p:spPr>
          <a:xfrm>
            <a:off x="0" y="0"/>
            <a:ext cx="8062513" cy="6858000"/>
          </a:xfrm>
          <a:custGeom>
            <a:avLst/>
            <a:gdLst>
              <a:gd name="connsiteX0" fmla="*/ 0 w 8062514"/>
              <a:gd name="connsiteY0" fmla="*/ 0 h 6858000"/>
              <a:gd name="connsiteX1" fmla="*/ 8062514 w 8062514"/>
              <a:gd name="connsiteY1" fmla="*/ 0 h 6858000"/>
              <a:gd name="connsiteX2" fmla="*/ 8053794 w 8062514"/>
              <a:gd name="connsiteY2" fmla="*/ 345996 h 6858000"/>
              <a:gd name="connsiteX3" fmla="*/ 3580170 w 8062514"/>
              <a:gd name="connsiteY3" fmla="*/ 6753062 h 6858000"/>
              <a:gd name="connsiteX4" fmla="*/ 3314905 w 8062514"/>
              <a:gd name="connsiteY4" fmla="*/ 6858000 h 6858000"/>
              <a:gd name="connsiteX5" fmla="*/ 0 w 8062514"/>
              <a:gd name="connsiteY5" fmla="*/ 6858000 h 6858000"/>
              <a:gd name="connsiteX6" fmla="*/ 0 w 806251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2514" h="6858000">
                <a:moveTo>
                  <a:pt x="0" y="0"/>
                </a:moveTo>
                <a:lnTo>
                  <a:pt x="8062514" y="0"/>
                </a:lnTo>
                <a:lnTo>
                  <a:pt x="8053794" y="345996"/>
                </a:lnTo>
                <a:cubicBezTo>
                  <a:pt x="7907931" y="3233127"/>
                  <a:pt x="6104970" y="5681606"/>
                  <a:pt x="3580170" y="6753062"/>
                </a:cubicBezTo>
                <a:lnTo>
                  <a:pt x="3314905" y="6858000"/>
                </a:lnTo>
                <a:lnTo>
                  <a:pt x="0" y="6858000"/>
                </a:lnTo>
                <a:lnTo>
                  <a:pt x="0" y="0"/>
                </a:lnTo>
                <a:close/>
              </a:path>
            </a:pathLst>
          </a:custGeom>
          <a:solidFill>
            <a:srgbClr val="F851D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18361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uides 0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54767B6-252B-9E31-424E-83306CCBC6B5}"/>
              </a:ext>
            </a:extLst>
          </p:cNvPr>
          <p:cNvGrpSpPr/>
          <p:nvPr userDrawn="1"/>
        </p:nvGrpSpPr>
        <p:grpSpPr>
          <a:xfrm>
            <a:off x="-795867" y="1456267"/>
            <a:ext cx="4487334" cy="2116666"/>
            <a:chOff x="-795867" y="1456267"/>
            <a:chExt cx="4487334" cy="2116666"/>
          </a:xfrm>
        </p:grpSpPr>
        <p:cxnSp>
          <p:nvCxnSpPr>
            <p:cNvPr id="7" name="Straight Connector 6">
              <a:extLst>
                <a:ext uri="{FF2B5EF4-FFF2-40B4-BE49-F238E27FC236}">
                  <a16:creationId xmlns:a16="http://schemas.microsoft.com/office/drawing/2014/main" id="{6D8F2B0B-6708-8297-D438-A873E01AE9B1}"/>
                </a:ext>
              </a:extLst>
            </p:cNvPr>
            <p:cNvCxnSpPr>
              <a:cxnSpLocks/>
            </p:cNvCxnSpPr>
            <p:nvPr/>
          </p:nvCxnSpPr>
          <p:spPr>
            <a:xfrm>
              <a:off x="-795867" y="1456267"/>
              <a:ext cx="4487334" cy="0"/>
            </a:xfrm>
            <a:prstGeom prst="line">
              <a:avLst/>
            </a:prstGeom>
            <a:ln>
              <a:solidFill>
                <a:srgbClr val="F851D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5AC1498-6E28-B868-3CA9-7A4CEC4E7346}"/>
                </a:ext>
              </a:extLst>
            </p:cNvPr>
            <p:cNvCxnSpPr>
              <a:cxnSpLocks/>
            </p:cNvCxnSpPr>
            <p:nvPr/>
          </p:nvCxnSpPr>
          <p:spPr>
            <a:xfrm>
              <a:off x="-795867" y="1879600"/>
              <a:ext cx="4487334" cy="0"/>
            </a:xfrm>
            <a:prstGeom prst="line">
              <a:avLst/>
            </a:prstGeom>
            <a:ln>
              <a:solidFill>
                <a:srgbClr val="F851D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2963A8-7662-9E59-16CF-A6FEFB51A1F3}"/>
                </a:ext>
              </a:extLst>
            </p:cNvPr>
            <p:cNvCxnSpPr>
              <a:cxnSpLocks/>
            </p:cNvCxnSpPr>
            <p:nvPr/>
          </p:nvCxnSpPr>
          <p:spPr>
            <a:xfrm>
              <a:off x="-795867" y="2116667"/>
              <a:ext cx="4487334" cy="0"/>
            </a:xfrm>
            <a:prstGeom prst="line">
              <a:avLst/>
            </a:prstGeom>
            <a:ln>
              <a:solidFill>
                <a:srgbClr val="F851D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4DBD112-4E7B-5251-8660-87FF6677F690}"/>
                </a:ext>
              </a:extLst>
            </p:cNvPr>
            <p:cNvCxnSpPr>
              <a:cxnSpLocks/>
            </p:cNvCxnSpPr>
            <p:nvPr/>
          </p:nvCxnSpPr>
          <p:spPr>
            <a:xfrm>
              <a:off x="-795867" y="3572933"/>
              <a:ext cx="4487334" cy="0"/>
            </a:xfrm>
            <a:prstGeom prst="line">
              <a:avLst/>
            </a:prstGeom>
            <a:ln>
              <a:solidFill>
                <a:srgbClr val="F851D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40749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guides 0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164C359-0D37-6A5B-F1BD-154E8E1B4B0A}"/>
              </a:ext>
            </a:extLst>
          </p:cNvPr>
          <p:cNvGrpSpPr/>
          <p:nvPr userDrawn="1"/>
        </p:nvGrpSpPr>
        <p:grpSpPr>
          <a:xfrm>
            <a:off x="-1019694" y="-978408"/>
            <a:ext cx="14231389" cy="8814816"/>
            <a:chOff x="-1019694" y="-978408"/>
            <a:chExt cx="14231389" cy="8814816"/>
          </a:xfrm>
        </p:grpSpPr>
        <p:grpSp>
          <p:nvGrpSpPr>
            <p:cNvPr id="8" name="Group 7">
              <a:extLst>
                <a:ext uri="{FF2B5EF4-FFF2-40B4-BE49-F238E27FC236}">
                  <a16:creationId xmlns:a16="http://schemas.microsoft.com/office/drawing/2014/main" id="{2082FB12-0DCA-07D8-D364-FE59B2ACB11B}"/>
                </a:ext>
              </a:extLst>
            </p:cNvPr>
            <p:cNvGrpSpPr/>
            <p:nvPr/>
          </p:nvGrpSpPr>
          <p:grpSpPr>
            <a:xfrm>
              <a:off x="279782" y="-978408"/>
              <a:ext cx="11765277" cy="8814816"/>
              <a:chOff x="279782" y="-484355"/>
              <a:chExt cx="11765277" cy="8814816"/>
            </a:xfrm>
          </p:grpSpPr>
          <p:cxnSp>
            <p:nvCxnSpPr>
              <p:cNvPr id="20" name="Straight Connector 19">
                <a:extLst>
                  <a:ext uri="{FF2B5EF4-FFF2-40B4-BE49-F238E27FC236}">
                    <a16:creationId xmlns:a16="http://schemas.microsoft.com/office/drawing/2014/main" id="{8E229A68-6E84-93EE-7D64-9F21824FB694}"/>
                  </a:ext>
                </a:extLst>
              </p:cNvPr>
              <p:cNvCxnSpPr>
                <a:cxnSpLocks/>
              </p:cNvCxnSpPr>
              <p:nvPr/>
            </p:nvCxnSpPr>
            <p:spPr>
              <a:xfrm>
                <a:off x="279782" y="-484355"/>
                <a:ext cx="0" cy="8814816"/>
              </a:xfrm>
              <a:prstGeom prst="line">
                <a:avLst/>
              </a:prstGeom>
              <a:ln>
                <a:solidFill>
                  <a:srgbClr val="F851D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414B0A3-9DE3-7CC7-AD69-C266AC03434C}"/>
                  </a:ext>
                </a:extLst>
              </p:cNvPr>
              <p:cNvCxnSpPr>
                <a:cxnSpLocks/>
              </p:cNvCxnSpPr>
              <p:nvPr/>
            </p:nvCxnSpPr>
            <p:spPr>
              <a:xfrm>
                <a:off x="881070" y="-484355"/>
                <a:ext cx="0" cy="8814816"/>
              </a:xfrm>
              <a:prstGeom prst="line">
                <a:avLst/>
              </a:prstGeom>
              <a:ln>
                <a:solidFill>
                  <a:srgbClr val="F851D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94E0493-C72B-C7A5-F5D9-97E1A4AE4A07}"/>
                  </a:ext>
                </a:extLst>
              </p:cNvPr>
              <p:cNvCxnSpPr>
                <a:cxnSpLocks/>
              </p:cNvCxnSpPr>
              <p:nvPr/>
            </p:nvCxnSpPr>
            <p:spPr>
              <a:xfrm>
                <a:off x="8379150" y="-484355"/>
                <a:ext cx="0" cy="8814816"/>
              </a:xfrm>
              <a:prstGeom prst="line">
                <a:avLst/>
              </a:prstGeom>
              <a:ln>
                <a:solidFill>
                  <a:srgbClr val="F851D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49783C-DFB6-EE49-2957-A5FE2870CA44}"/>
                  </a:ext>
                </a:extLst>
              </p:cNvPr>
              <p:cNvCxnSpPr>
                <a:cxnSpLocks/>
              </p:cNvCxnSpPr>
              <p:nvPr/>
            </p:nvCxnSpPr>
            <p:spPr>
              <a:xfrm>
                <a:off x="6752626" y="-484355"/>
                <a:ext cx="0" cy="8814816"/>
              </a:xfrm>
              <a:prstGeom prst="line">
                <a:avLst/>
              </a:prstGeom>
              <a:ln>
                <a:solidFill>
                  <a:srgbClr val="F851D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765527F-F51C-7A0A-C6FA-56E356D6F15A}"/>
                  </a:ext>
                </a:extLst>
              </p:cNvPr>
              <p:cNvCxnSpPr>
                <a:cxnSpLocks/>
              </p:cNvCxnSpPr>
              <p:nvPr/>
            </p:nvCxnSpPr>
            <p:spPr>
              <a:xfrm>
                <a:off x="12045059" y="-484355"/>
                <a:ext cx="0" cy="8814816"/>
              </a:xfrm>
              <a:prstGeom prst="line">
                <a:avLst/>
              </a:prstGeom>
              <a:ln>
                <a:solidFill>
                  <a:srgbClr val="F851D3"/>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1BAC9EB7-D1B5-DADA-A5FE-D7887E5666A3}"/>
                </a:ext>
              </a:extLst>
            </p:cNvPr>
            <p:cNvGrpSpPr/>
            <p:nvPr/>
          </p:nvGrpSpPr>
          <p:grpSpPr>
            <a:xfrm>
              <a:off x="-1019694" y="152400"/>
              <a:ext cx="14231389" cy="6489469"/>
              <a:chOff x="-440574" y="152400"/>
              <a:chExt cx="14231389" cy="6489469"/>
            </a:xfrm>
          </p:grpSpPr>
          <p:cxnSp>
            <p:nvCxnSpPr>
              <p:cNvPr id="10" name="Straight Connector 9">
                <a:extLst>
                  <a:ext uri="{FF2B5EF4-FFF2-40B4-BE49-F238E27FC236}">
                    <a16:creationId xmlns:a16="http://schemas.microsoft.com/office/drawing/2014/main" id="{DF761ACF-BBEE-9AFC-AE10-4259FDB15B76}"/>
                  </a:ext>
                </a:extLst>
              </p:cNvPr>
              <p:cNvCxnSpPr>
                <a:cxnSpLocks/>
              </p:cNvCxnSpPr>
              <p:nvPr/>
            </p:nvCxnSpPr>
            <p:spPr>
              <a:xfrm>
                <a:off x="-440574" y="244215"/>
                <a:ext cx="14231389" cy="0"/>
              </a:xfrm>
              <a:prstGeom prst="line">
                <a:avLst/>
              </a:prstGeom>
              <a:ln>
                <a:solidFill>
                  <a:srgbClr val="F851D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27C8E38-DE70-A653-E00C-F79F8FA50FC2}"/>
                  </a:ext>
                </a:extLst>
              </p:cNvPr>
              <p:cNvCxnSpPr>
                <a:cxnSpLocks/>
              </p:cNvCxnSpPr>
              <p:nvPr/>
            </p:nvCxnSpPr>
            <p:spPr>
              <a:xfrm>
                <a:off x="-440574" y="617912"/>
                <a:ext cx="14231389" cy="0"/>
              </a:xfrm>
              <a:prstGeom prst="line">
                <a:avLst/>
              </a:prstGeom>
              <a:ln>
                <a:solidFill>
                  <a:srgbClr val="F851D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3EAA400-76BF-EA60-2D6E-D9CE7FC102CE}"/>
                  </a:ext>
                </a:extLst>
              </p:cNvPr>
              <p:cNvCxnSpPr>
                <a:cxnSpLocks/>
              </p:cNvCxnSpPr>
              <p:nvPr/>
            </p:nvCxnSpPr>
            <p:spPr>
              <a:xfrm>
                <a:off x="-440574" y="1465810"/>
                <a:ext cx="14231389" cy="0"/>
              </a:xfrm>
              <a:prstGeom prst="line">
                <a:avLst/>
              </a:prstGeom>
              <a:ln>
                <a:solidFill>
                  <a:srgbClr val="F851D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0676AF5-4E0C-DA75-FF91-1E4FD420854D}"/>
                  </a:ext>
                </a:extLst>
              </p:cNvPr>
              <p:cNvCxnSpPr>
                <a:cxnSpLocks/>
              </p:cNvCxnSpPr>
              <p:nvPr/>
            </p:nvCxnSpPr>
            <p:spPr>
              <a:xfrm>
                <a:off x="-440574" y="1881446"/>
                <a:ext cx="14231389" cy="0"/>
              </a:xfrm>
              <a:prstGeom prst="line">
                <a:avLst/>
              </a:prstGeom>
              <a:ln>
                <a:solidFill>
                  <a:srgbClr val="F851D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54AA7E5-2C17-F409-FF11-ABBD3F37DB99}"/>
                  </a:ext>
                </a:extLst>
              </p:cNvPr>
              <p:cNvCxnSpPr>
                <a:cxnSpLocks/>
              </p:cNvCxnSpPr>
              <p:nvPr/>
            </p:nvCxnSpPr>
            <p:spPr>
              <a:xfrm>
                <a:off x="-440574" y="2130828"/>
                <a:ext cx="14231389" cy="0"/>
              </a:xfrm>
              <a:prstGeom prst="line">
                <a:avLst/>
              </a:prstGeom>
              <a:ln>
                <a:solidFill>
                  <a:srgbClr val="F851D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E0AF7A-3263-1CEB-168E-6240AAB1BB1C}"/>
                  </a:ext>
                </a:extLst>
              </p:cNvPr>
              <p:cNvCxnSpPr>
                <a:cxnSpLocks/>
              </p:cNvCxnSpPr>
              <p:nvPr/>
            </p:nvCxnSpPr>
            <p:spPr>
              <a:xfrm>
                <a:off x="-440574" y="2333104"/>
                <a:ext cx="14231389" cy="0"/>
              </a:xfrm>
              <a:prstGeom prst="line">
                <a:avLst/>
              </a:prstGeom>
              <a:ln>
                <a:solidFill>
                  <a:srgbClr val="F851D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A3F3F77-9BAE-8680-FB26-F34A662266A2}"/>
                  </a:ext>
                </a:extLst>
              </p:cNvPr>
              <p:cNvCxnSpPr>
                <a:cxnSpLocks/>
              </p:cNvCxnSpPr>
              <p:nvPr/>
            </p:nvCxnSpPr>
            <p:spPr>
              <a:xfrm>
                <a:off x="-440574" y="6641869"/>
                <a:ext cx="14231389" cy="0"/>
              </a:xfrm>
              <a:prstGeom prst="line">
                <a:avLst/>
              </a:prstGeom>
              <a:ln>
                <a:solidFill>
                  <a:srgbClr val="F851D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41BDED2-2B5C-ADE4-60DD-712C731899A9}"/>
                  </a:ext>
                </a:extLst>
              </p:cNvPr>
              <p:cNvCxnSpPr>
                <a:cxnSpLocks/>
              </p:cNvCxnSpPr>
              <p:nvPr/>
            </p:nvCxnSpPr>
            <p:spPr>
              <a:xfrm>
                <a:off x="-440574" y="2685009"/>
                <a:ext cx="14231389" cy="0"/>
              </a:xfrm>
              <a:prstGeom prst="line">
                <a:avLst/>
              </a:prstGeom>
              <a:ln>
                <a:solidFill>
                  <a:srgbClr val="F851D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72430A-0745-3BD5-3D2B-B9868F1102B5}"/>
                  </a:ext>
                </a:extLst>
              </p:cNvPr>
              <p:cNvCxnSpPr>
                <a:cxnSpLocks/>
              </p:cNvCxnSpPr>
              <p:nvPr/>
            </p:nvCxnSpPr>
            <p:spPr>
              <a:xfrm>
                <a:off x="-440574" y="3050770"/>
                <a:ext cx="14231389" cy="0"/>
              </a:xfrm>
              <a:prstGeom prst="line">
                <a:avLst/>
              </a:prstGeom>
              <a:ln>
                <a:solidFill>
                  <a:srgbClr val="F851D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5A0850-0474-78CF-1B87-D5223E423577}"/>
                  </a:ext>
                </a:extLst>
              </p:cNvPr>
              <p:cNvCxnSpPr>
                <a:cxnSpLocks/>
              </p:cNvCxnSpPr>
              <p:nvPr/>
            </p:nvCxnSpPr>
            <p:spPr>
              <a:xfrm>
                <a:off x="-440574" y="152400"/>
                <a:ext cx="14231389" cy="0"/>
              </a:xfrm>
              <a:prstGeom prst="line">
                <a:avLst/>
              </a:prstGeom>
              <a:ln>
                <a:solidFill>
                  <a:srgbClr val="F851D3"/>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203034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colour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D003D83-0BA6-750B-F596-366379CB00DC}"/>
              </a:ext>
            </a:extLst>
          </p:cNvPr>
          <p:cNvGrpSpPr/>
          <p:nvPr userDrawn="1"/>
        </p:nvGrpSpPr>
        <p:grpSpPr>
          <a:xfrm>
            <a:off x="2391037" y="2077048"/>
            <a:ext cx="7409925" cy="2703904"/>
            <a:chOff x="1810046" y="1901635"/>
            <a:chExt cx="7409925" cy="2703904"/>
          </a:xfrm>
        </p:grpSpPr>
        <p:grpSp>
          <p:nvGrpSpPr>
            <p:cNvPr id="3" name="Group 2">
              <a:extLst>
                <a:ext uri="{FF2B5EF4-FFF2-40B4-BE49-F238E27FC236}">
                  <a16:creationId xmlns:a16="http://schemas.microsoft.com/office/drawing/2014/main" id="{7D81C361-67CA-DEFF-AEA1-3F22E4B9EA3D}"/>
                </a:ext>
              </a:extLst>
            </p:cNvPr>
            <p:cNvGrpSpPr/>
            <p:nvPr/>
          </p:nvGrpSpPr>
          <p:grpSpPr>
            <a:xfrm>
              <a:off x="1810046" y="1901635"/>
              <a:ext cx="7409925" cy="742248"/>
              <a:chOff x="1810046" y="1901635"/>
              <a:chExt cx="7409925" cy="742248"/>
            </a:xfrm>
          </p:grpSpPr>
          <p:sp>
            <p:nvSpPr>
              <p:cNvPr id="11" name="Freeform 10">
                <a:extLst>
                  <a:ext uri="{FF2B5EF4-FFF2-40B4-BE49-F238E27FC236}">
                    <a16:creationId xmlns:a16="http://schemas.microsoft.com/office/drawing/2014/main" id="{BB77F1A0-A84F-B07E-DA3B-64E2A75F453B}"/>
                  </a:ext>
                </a:extLst>
              </p:cNvPr>
              <p:cNvSpPr/>
              <p:nvPr/>
            </p:nvSpPr>
            <p:spPr>
              <a:xfrm>
                <a:off x="1810046" y="1901635"/>
                <a:ext cx="742248" cy="742248"/>
              </a:xfrm>
              <a:custGeom>
                <a:avLst/>
                <a:gdLst>
                  <a:gd name="connsiteX0" fmla="*/ 0 w 742248"/>
                  <a:gd name="connsiteY0" fmla="*/ 0 h 742248"/>
                  <a:gd name="connsiteX1" fmla="*/ 742248 w 742248"/>
                  <a:gd name="connsiteY1" fmla="*/ 0 h 742248"/>
                  <a:gd name="connsiteX2" fmla="*/ 742248 w 742248"/>
                  <a:gd name="connsiteY2" fmla="*/ 742248 h 742248"/>
                  <a:gd name="connsiteX3" fmla="*/ 0 w 742248"/>
                  <a:gd name="connsiteY3" fmla="*/ 742248 h 742248"/>
                </a:gdLst>
                <a:ahLst/>
                <a:cxnLst>
                  <a:cxn ang="0">
                    <a:pos x="connsiteX0" y="connsiteY0"/>
                  </a:cxn>
                  <a:cxn ang="0">
                    <a:pos x="connsiteX1" y="connsiteY1"/>
                  </a:cxn>
                  <a:cxn ang="0">
                    <a:pos x="connsiteX2" y="connsiteY2"/>
                  </a:cxn>
                  <a:cxn ang="0">
                    <a:pos x="connsiteX3" y="connsiteY3"/>
                  </a:cxn>
                </a:cxnLst>
                <a:rect l="l" t="t" r="r" b="b"/>
                <a:pathLst>
                  <a:path w="742248" h="742248">
                    <a:moveTo>
                      <a:pt x="0" y="0"/>
                    </a:moveTo>
                    <a:lnTo>
                      <a:pt x="742248" y="0"/>
                    </a:lnTo>
                    <a:lnTo>
                      <a:pt x="742248" y="742248"/>
                    </a:lnTo>
                    <a:lnTo>
                      <a:pt x="0" y="742248"/>
                    </a:lnTo>
                    <a:close/>
                  </a:path>
                </a:pathLst>
              </a:custGeom>
              <a:solidFill>
                <a:srgbClr val="03203D"/>
              </a:solidFill>
              <a:ln w="53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582F00F0-DD4C-8BFF-CBCE-443D982034AB}"/>
                  </a:ext>
                </a:extLst>
              </p:cNvPr>
              <p:cNvSpPr/>
              <p:nvPr/>
            </p:nvSpPr>
            <p:spPr>
              <a:xfrm>
                <a:off x="3143584" y="1901635"/>
                <a:ext cx="742248" cy="742248"/>
              </a:xfrm>
              <a:custGeom>
                <a:avLst/>
                <a:gdLst>
                  <a:gd name="connsiteX0" fmla="*/ 0 w 742248"/>
                  <a:gd name="connsiteY0" fmla="*/ 0 h 742248"/>
                  <a:gd name="connsiteX1" fmla="*/ 742248 w 742248"/>
                  <a:gd name="connsiteY1" fmla="*/ 0 h 742248"/>
                  <a:gd name="connsiteX2" fmla="*/ 742248 w 742248"/>
                  <a:gd name="connsiteY2" fmla="*/ 742248 h 742248"/>
                  <a:gd name="connsiteX3" fmla="*/ 0 w 742248"/>
                  <a:gd name="connsiteY3" fmla="*/ 742248 h 742248"/>
                </a:gdLst>
                <a:ahLst/>
                <a:cxnLst>
                  <a:cxn ang="0">
                    <a:pos x="connsiteX0" y="connsiteY0"/>
                  </a:cxn>
                  <a:cxn ang="0">
                    <a:pos x="connsiteX1" y="connsiteY1"/>
                  </a:cxn>
                  <a:cxn ang="0">
                    <a:pos x="connsiteX2" y="connsiteY2"/>
                  </a:cxn>
                  <a:cxn ang="0">
                    <a:pos x="connsiteX3" y="connsiteY3"/>
                  </a:cxn>
                </a:cxnLst>
                <a:rect l="l" t="t" r="r" b="b"/>
                <a:pathLst>
                  <a:path w="742248" h="742248">
                    <a:moveTo>
                      <a:pt x="0" y="0"/>
                    </a:moveTo>
                    <a:lnTo>
                      <a:pt x="742248" y="0"/>
                    </a:lnTo>
                    <a:lnTo>
                      <a:pt x="742248" y="742248"/>
                    </a:lnTo>
                    <a:lnTo>
                      <a:pt x="0" y="742248"/>
                    </a:lnTo>
                    <a:close/>
                  </a:path>
                </a:pathLst>
              </a:custGeom>
              <a:solidFill>
                <a:srgbClr val="0A3456"/>
              </a:solidFill>
              <a:ln w="53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EADEA54-5F08-D061-48EE-D6FFB0108740}"/>
                  </a:ext>
                </a:extLst>
              </p:cNvPr>
              <p:cNvSpPr/>
              <p:nvPr/>
            </p:nvSpPr>
            <p:spPr>
              <a:xfrm>
                <a:off x="4477122" y="1901635"/>
                <a:ext cx="742242" cy="742248"/>
              </a:xfrm>
              <a:custGeom>
                <a:avLst/>
                <a:gdLst>
                  <a:gd name="connsiteX0" fmla="*/ 0 w 742242"/>
                  <a:gd name="connsiteY0" fmla="*/ 0 h 742248"/>
                  <a:gd name="connsiteX1" fmla="*/ 742243 w 742242"/>
                  <a:gd name="connsiteY1" fmla="*/ 0 h 742248"/>
                  <a:gd name="connsiteX2" fmla="*/ 742243 w 742242"/>
                  <a:gd name="connsiteY2" fmla="*/ 742248 h 742248"/>
                  <a:gd name="connsiteX3" fmla="*/ 0 w 742242"/>
                  <a:gd name="connsiteY3" fmla="*/ 742248 h 742248"/>
                </a:gdLst>
                <a:ahLst/>
                <a:cxnLst>
                  <a:cxn ang="0">
                    <a:pos x="connsiteX0" y="connsiteY0"/>
                  </a:cxn>
                  <a:cxn ang="0">
                    <a:pos x="connsiteX1" y="connsiteY1"/>
                  </a:cxn>
                  <a:cxn ang="0">
                    <a:pos x="connsiteX2" y="connsiteY2"/>
                  </a:cxn>
                  <a:cxn ang="0">
                    <a:pos x="connsiteX3" y="connsiteY3"/>
                  </a:cxn>
                </a:cxnLst>
                <a:rect l="l" t="t" r="r" b="b"/>
                <a:pathLst>
                  <a:path w="742242" h="742248">
                    <a:moveTo>
                      <a:pt x="0" y="0"/>
                    </a:moveTo>
                    <a:lnTo>
                      <a:pt x="742243" y="0"/>
                    </a:lnTo>
                    <a:lnTo>
                      <a:pt x="742243" y="742248"/>
                    </a:lnTo>
                    <a:lnTo>
                      <a:pt x="0" y="742248"/>
                    </a:lnTo>
                    <a:close/>
                  </a:path>
                </a:pathLst>
              </a:custGeom>
              <a:solidFill>
                <a:srgbClr val="0276B5"/>
              </a:solidFill>
              <a:ln w="53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56772DF-8B8F-E3AB-5FBB-0F8859021A58}"/>
                  </a:ext>
                </a:extLst>
              </p:cNvPr>
              <p:cNvSpPr/>
              <p:nvPr/>
            </p:nvSpPr>
            <p:spPr>
              <a:xfrm>
                <a:off x="5810654" y="1901635"/>
                <a:ext cx="742248" cy="742248"/>
              </a:xfrm>
              <a:custGeom>
                <a:avLst/>
                <a:gdLst>
                  <a:gd name="connsiteX0" fmla="*/ 0 w 742248"/>
                  <a:gd name="connsiteY0" fmla="*/ 0 h 742248"/>
                  <a:gd name="connsiteX1" fmla="*/ 742248 w 742248"/>
                  <a:gd name="connsiteY1" fmla="*/ 0 h 742248"/>
                  <a:gd name="connsiteX2" fmla="*/ 742248 w 742248"/>
                  <a:gd name="connsiteY2" fmla="*/ 742248 h 742248"/>
                  <a:gd name="connsiteX3" fmla="*/ 0 w 742248"/>
                  <a:gd name="connsiteY3" fmla="*/ 742248 h 742248"/>
                </a:gdLst>
                <a:ahLst/>
                <a:cxnLst>
                  <a:cxn ang="0">
                    <a:pos x="connsiteX0" y="connsiteY0"/>
                  </a:cxn>
                  <a:cxn ang="0">
                    <a:pos x="connsiteX1" y="connsiteY1"/>
                  </a:cxn>
                  <a:cxn ang="0">
                    <a:pos x="connsiteX2" y="connsiteY2"/>
                  </a:cxn>
                  <a:cxn ang="0">
                    <a:pos x="connsiteX3" y="connsiteY3"/>
                  </a:cxn>
                </a:cxnLst>
                <a:rect l="l" t="t" r="r" b="b"/>
                <a:pathLst>
                  <a:path w="742248" h="742248">
                    <a:moveTo>
                      <a:pt x="0" y="0"/>
                    </a:moveTo>
                    <a:lnTo>
                      <a:pt x="742248" y="0"/>
                    </a:lnTo>
                    <a:lnTo>
                      <a:pt x="742248" y="742248"/>
                    </a:lnTo>
                    <a:lnTo>
                      <a:pt x="0" y="742248"/>
                    </a:lnTo>
                    <a:close/>
                  </a:path>
                </a:pathLst>
              </a:custGeom>
              <a:solidFill>
                <a:srgbClr val="48C0F0"/>
              </a:solidFill>
              <a:ln w="53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26F8958-0545-2595-A281-CA1EBF93C3F7}"/>
                  </a:ext>
                </a:extLst>
              </p:cNvPr>
              <p:cNvSpPr/>
              <p:nvPr/>
            </p:nvSpPr>
            <p:spPr>
              <a:xfrm>
                <a:off x="7144192" y="1901635"/>
                <a:ext cx="742242" cy="742248"/>
              </a:xfrm>
              <a:custGeom>
                <a:avLst/>
                <a:gdLst>
                  <a:gd name="connsiteX0" fmla="*/ 0 w 742242"/>
                  <a:gd name="connsiteY0" fmla="*/ 0 h 742248"/>
                  <a:gd name="connsiteX1" fmla="*/ 742243 w 742242"/>
                  <a:gd name="connsiteY1" fmla="*/ 0 h 742248"/>
                  <a:gd name="connsiteX2" fmla="*/ 742243 w 742242"/>
                  <a:gd name="connsiteY2" fmla="*/ 742248 h 742248"/>
                  <a:gd name="connsiteX3" fmla="*/ 0 w 742242"/>
                  <a:gd name="connsiteY3" fmla="*/ 742248 h 742248"/>
                </a:gdLst>
                <a:ahLst/>
                <a:cxnLst>
                  <a:cxn ang="0">
                    <a:pos x="connsiteX0" y="connsiteY0"/>
                  </a:cxn>
                  <a:cxn ang="0">
                    <a:pos x="connsiteX1" y="connsiteY1"/>
                  </a:cxn>
                  <a:cxn ang="0">
                    <a:pos x="connsiteX2" y="connsiteY2"/>
                  </a:cxn>
                  <a:cxn ang="0">
                    <a:pos x="connsiteX3" y="connsiteY3"/>
                  </a:cxn>
                </a:cxnLst>
                <a:rect l="l" t="t" r="r" b="b"/>
                <a:pathLst>
                  <a:path w="742242" h="742248">
                    <a:moveTo>
                      <a:pt x="0" y="0"/>
                    </a:moveTo>
                    <a:lnTo>
                      <a:pt x="742243" y="0"/>
                    </a:lnTo>
                    <a:lnTo>
                      <a:pt x="742243" y="742248"/>
                    </a:lnTo>
                    <a:lnTo>
                      <a:pt x="0" y="742248"/>
                    </a:lnTo>
                    <a:close/>
                  </a:path>
                </a:pathLst>
              </a:custGeom>
              <a:solidFill>
                <a:srgbClr val="F23E41"/>
              </a:solidFill>
              <a:ln w="53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A51C96F-6B85-C849-B5D9-14A6E1686FE3}"/>
                  </a:ext>
                </a:extLst>
              </p:cNvPr>
              <p:cNvSpPr/>
              <p:nvPr/>
            </p:nvSpPr>
            <p:spPr>
              <a:xfrm>
                <a:off x="8477723" y="1901635"/>
                <a:ext cx="742248" cy="742248"/>
              </a:xfrm>
              <a:custGeom>
                <a:avLst/>
                <a:gdLst>
                  <a:gd name="connsiteX0" fmla="*/ 0 w 742248"/>
                  <a:gd name="connsiteY0" fmla="*/ 0 h 742248"/>
                  <a:gd name="connsiteX1" fmla="*/ 742249 w 742248"/>
                  <a:gd name="connsiteY1" fmla="*/ 0 h 742248"/>
                  <a:gd name="connsiteX2" fmla="*/ 742249 w 742248"/>
                  <a:gd name="connsiteY2" fmla="*/ 742248 h 742248"/>
                  <a:gd name="connsiteX3" fmla="*/ 0 w 742248"/>
                  <a:gd name="connsiteY3" fmla="*/ 742248 h 742248"/>
                </a:gdLst>
                <a:ahLst/>
                <a:cxnLst>
                  <a:cxn ang="0">
                    <a:pos x="connsiteX0" y="connsiteY0"/>
                  </a:cxn>
                  <a:cxn ang="0">
                    <a:pos x="connsiteX1" y="connsiteY1"/>
                  </a:cxn>
                  <a:cxn ang="0">
                    <a:pos x="connsiteX2" y="connsiteY2"/>
                  </a:cxn>
                  <a:cxn ang="0">
                    <a:pos x="connsiteX3" y="connsiteY3"/>
                  </a:cxn>
                </a:cxnLst>
                <a:rect l="l" t="t" r="r" b="b"/>
                <a:pathLst>
                  <a:path w="742248" h="742248">
                    <a:moveTo>
                      <a:pt x="0" y="0"/>
                    </a:moveTo>
                    <a:lnTo>
                      <a:pt x="742249" y="0"/>
                    </a:lnTo>
                    <a:lnTo>
                      <a:pt x="742249" y="742248"/>
                    </a:lnTo>
                    <a:lnTo>
                      <a:pt x="0" y="742248"/>
                    </a:lnTo>
                    <a:close/>
                  </a:path>
                </a:pathLst>
              </a:custGeom>
              <a:solidFill>
                <a:srgbClr val="EDF6F9"/>
              </a:solidFill>
              <a:ln w="5302"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F84C5697-68B5-E6B0-4105-0E4A5ADCE2B4}"/>
                </a:ext>
              </a:extLst>
            </p:cNvPr>
            <p:cNvGrpSpPr/>
            <p:nvPr/>
          </p:nvGrpSpPr>
          <p:grpSpPr>
            <a:xfrm>
              <a:off x="1810046" y="3863291"/>
              <a:ext cx="7409925" cy="742248"/>
              <a:chOff x="1810046" y="3863291"/>
              <a:chExt cx="7409925" cy="742248"/>
            </a:xfrm>
          </p:grpSpPr>
          <p:sp>
            <p:nvSpPr>
              <p:cNvPr id="5" name="Freeform 4">
                <a:extLst>
                  <a:ext uri="{FF2B5EF4-FFF2-40B4-BE49-F238E27FC236}">
                    <a16:creationId xmlns:a16="http://schemas.microsoft.com/office/drawing/2014/main" id="{4A5EC6AD-26AB-73A6-FFC3-249C56804F08}"/>
                  </a:ext>
                </a:extLst>
              </p:cNvPr>
              <p:cNvSpPr/>
              <p:nvPr/>
            </p:nvSpPr>
            <p:spPr>
              <a:xfrm>
                <a:off x="1810046" y="3863291"/>
                <a:ext cx="742242" cy="742248"/>
              </a:xfrm>
              <a:custGeom>
                <a:avLst/>
                <a:gdLst>
                  <a:gd name="connsiteX0" fmla="*/ 0 w 742242"/>
                  <a:gd name="connsiteY0" fmla="*/ 0 h 742248"/>
                  <a:gd name="connsiteX1" fmla="*/ 742243 w 742242"/>
                  <a:gd name="connsiteY1" fmla="*/ 0 h 742248"/>
                  <a:gd name="connsiteX2" fmla="*/ 742243 w 742242"/>
                  <a:gd name="connsiteY2" fmla="*/ 742248 h 742248"/>
                  <a:gd name="connsiteX3" fmla="*/ 0 w 742242"/>
                  <a:gd name="connsiteY3" fmla="*/ 742248 h 742248"/>
                </a:gdLst>
                <a:ahLst/>
                <a:cxnLst>
                  <a:cxn ang="0">
                    <a:pos x="connsiteX0" y="connsiteY0"/>
                  </a:cxn>
                  <a:cxn ang="0">
                    <a:pos x="connsiteX1" y="connsiteY1"/>
                  </a:cxn>
                  <a:cxn ang="0">
                    <a:pos x="connsiteX2" y="connsiteY2"/>
                  </a:cxn>
                  <a:cxn ang="0">
                    <a:pos x="connsiteX3" y="connsiteY3"/>
                  </a:cxn>
                </a:cxnLst>
                <a:rect l="l" t="t" r="r" b="b"/>
                <a:pathLst>
                  <a:path w="742242" h="742248">
                    <a:moveTo>
                      <a:pt x="0" y="0"/>
                    </a:moveTo>
                    <a:lnTo>
                      <a:pt x="742243" y="0"/>
                    </a:lnTo>
                    <a:lnTo>
                      <a:pt x="742243" y="742248"/>
                    </a:lnTo>
                    <a:lnTo>
                      <a:pt x="0" y="742248"/>
                    </a:lnTo>
                    <a:close/>
                  </a:path>
                </a:pathLst>
              </a:custGeom>
              <a:solidFill>
                <a:srgbClr val="1CD3B9"/>
              </a:solidFill>
              <a:ln w="5302"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4C658B0E-26AB-D7EF-D013-FE1564BC29B2}"/>
                  </a:ext>
                </a:extLst>
              </p:cNvPr>
              <p:cNvSpPr/>
              <p:nvPr/>
            </p:nvSpPr>
            <p:spPr>
              <a:xfrm>
                <a:off x="3144260" y="3863291"/>
                <a:ext cx="742248" cy="742248"/>
              </a:xfrm>
              <a:custGeom>
                <a:avLst/>
                <a:gdLst>
                  <a:gd name="connsiteX0" fmla="*/ 0 w 742248"/>
                  <a:gd name="connsiteY0" fmla="*/ 0 h 742248"/>
                  <a:gd name="connsiteX1" fmla="*/ 742248 w 742248"/>
                  <a:gd name="connsiteY1" fmla="*/ 0 h 742248"/>
                  <a:gd name="connsiteX2" fmla="*/ 742248 w 742248"/>
                  <a:gd name="connsiteY2" fmla="*/ 742248 h 742248"/>
                  <a:gd name="connsiteX3" fmla="*/ 0 w 742248"/>
                  <a:gd name="connsiteY3" fmla="*/ 742248 h 742248"/>
                </a:gdLst>
                <a:ahLst/>
                <a:cxnLst>
                  <a:cxn ang="0">
                    <a:pos x="connsiteX0" y="connsiteY0"/>
                  </a:cxn>
                  <a:cxn ang="0">
                    <a:pos x="connsiteX1" y="connsiteY1"/>
                  </a:cxn>
                  <a:cxn ang="0">
                    <a:pos x="connsiteX2" y="connsiteY2"/>
                  </a:cxn>
                  <a:cxn ang="0">
                    <a:pos x="connsiteX3" y="connsiteY3"/>
                  </a:cxn>
                </a:cxnLst>
                <a:rect l="l" t="t" r="r" b="b"/>
                <a:pathLst>
                  <a:path w="742248" h="742248">
                    <a:moveTo>
                      <a:pt x="0" y="0"/>
                    </a:moveTo>
                    <a:lnTo>
                      <a:pt x="742248" y="0"/>
                    </a:lnTo>
                    <a:lnTo>
                      <a:pt x="742248" y="742248"/>
                    </a:lnTo>
                    <a:lnTo>
                      <a:pt x="0" y="742248"/>
                    </a:lnTo>
                    <a:close/>
                  </a:path>
                </a:pathLst>
              </a:custGeom>
              <a:solidFill>
                <a:srgbClr val="FC695F"/>
              </a:solidFill>
              <a:ln w="5302"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EAABF33-D48B-8958-9BF3-B0C6E9884C50}"/>
                  </a:ext>
                </a:extLst>
              </p:cNvPr>
              <p:cNvSpPr/>
              <p:nvPr/>
            </p:nvSpPr>
            <p:spPr>
              <a:xfrm>
                <a:off x="4459088" y="3863291"/>
                <a:ext cx="742242" cy="742248"/>
              </a:xfrm>
              <a:custGeom>
                <a:avLst/>
                <a:gdLst>
                  <a:gd name="connsiteX0" fmla="*/ 0 w 742242"/>
                  <a:gd name="connsiteY0" fmla="*/ 0 h 742248"/>
                  <a:gd name="connsiteX1" fmla="*/ 742243 w 742242"/>
                  <a:gd name="connsiteY1" fmla="*/ 0 h 742248"/>
                  <a:gd name="connsiteX2" fmla="*/ 742243 w 742242"/>
                  <a:gd name="connsiteY2" fmla="*/ 742248 h 742248"/>
                  <a:gd name="connsiteX3" fmla="*/ 0 w 742242"/>
                  <a:gd name="connsiteY3" fmla="*/ 742248 h 742248"/>
                </a:gdLst>
                <a:ahLst/>
                <a:cxnLst>
                  <a:cxn ang="0">
                    <a:pos x="connsiteX0" y="connsiteY0"/>
                  </a:cxn>
                  <a:cxn ang="0">
                    <a:pos x="connsiteX1" y="connsiteY1"/>
                  </a:cxn>
                  <a:cxn ang="0">
                    <a:pos x="connsiteX2" y="connsiteY2"/>
                  </a:cxn>
                  <a:cxn ang="0">
                    <a:pos x="connsiteX3" y="connsiteY3"/>
                  </a:cxn>
                </a:cxnLst>
                <a:rect l="l" t="t" r="r" b="b"/>
                <a:pathLst>
                  <a:path w="742242" h="742248">
                    <a:moveTo>
                      <a:pt x="0" y="0"/>
                    </a:moveTo>
                    <a:lnTo>
                      <a:pt x="742243" y="0"/>
                    </a:lnTo>
                    <a:lnTo>
                      <a:pt x="742243" y="742248"/>
                    </a:lnTo>
                    <a:lnTo>
                      <a:pt x="0" y="742248"/>
                    </a:lnTo>
                    <a:close/>
                  </a:path>
                </a:pathLst>
              </a:custGeom>
              <a:solidFill>
                <a:srgbClr val="FFD23F"/>
              </a:solidFill>
              <a:ln w="53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EC54B1A-B33B-DC65-E5A6-5C503E57EE61}"/>
                  </a:ext>
                </a:extLst>
              </p:cNvPr>
              <p:cNvSpPr/>
              <p:nvPr/>
            </p:nvSpPr>
            <p:spPr>
              <a:xfrm>
                <a:off x="5810654" y="3863291"/>
                <a:ext cx="742248" cy="742248"/>
              </a:xfrm>
              <a:custGeom>
                <a:avLst/>
                <a:gdLst>
                  <a:gd name="connsiteX0" fmla="*/ 0 w 742248"/>
                  <a:gd name="connsiteY0" fmla="*/ 0 h 742248"/>
                  <a:gd name="connsiteX1" fmla="*/ 742248 w 742248"/>
                  <a:gd name="connsiteY1" fmla="*/ 0 h 742248"/>
                  <a:gd name="connsiteX2" fmla="*/ 742248 w 742248"/>
                  <a:gd name="connsiteY2" fmla="*/ 742248 h 742248"/>
                  <a:gd name="connsiteX3" fmla="*/ 0 w 742248"/>
                  <a:gd name="connsiteY3" fmla="*/ 742248 h 742248"/>
                </a:gdLst>
                <a:ahLst/>
                <a:cxnLst>
                  <a:cxn ang="0">
                    <a:pos x="connsiteX0" y="connsiteY0"/>
                  </a:cxn>
                  <a:cxn ang="0">
                    <a:pos x="connsiteX1" y="connsiteY1"/>
                  </a:cxn>
                  <a:cxn ang="0">
                    <a:pos x="connsiteX2" y="connsiteY2"/>
                  </a:cxn>
                  <a:cxn ang="0">
                    <a:pos x="connsiteX3" y="connsiteY3"/>
                  </a:cxn>
                </a:cxnLst>
                <a:rect l="l" t="t" r="r" b="b"/>
                <a:pathLst>
                  <a:path w="742248" h="742248">
                    <a:moveTo>
                      <a:pt x="0" y="0"/>
                    </a:moveTo>
                    <a:lnTo>
                      <a:pt x="742248" y="0"/>
                    </a:lnTo>
                    <a:lnTo>
                      <a:pt x="742248" y="742248"/>
                    </a:lnTo>
                    <a:lnTo>
                      <a:pt x="0" y="742248"/>
                    </a:lnTo>
                    <a:close/>
                  </a:path>
                </a:pathLst>
              </a:custGeom>
              <a:solidFill>
                <a:srgbClr val="CAF3E3"/>
              </a:solidFill>
              <a:ln w="53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F2A9278-4C46-E761-1148-D6B469400834}"/>
                  </a:ext>
                </a:extLst>
              </p:cNvPr>
              <p:cNvSpPr/>
              <p:nvPr/>
            </p:nvSpPr>
            <p:spPr>
              <a:xfrm>
                <a:off x="7144192" y="3863291"/>
                <a:ext cx="742242" cy="742248"/>
              </a:xfrm>
              <a:custGeom>
                <a:avLst/>
                <a:gdLst>
                  <a:gd name="connsiteX0" fmla="*/ 0 w 742242"/>
                  <a:gd name="connsiteY0" fmla="*/ 0 h 742248"/>
                  <a:gd name="connsiteX1" fmla="*/ 742243 w 742242"/>
                  <a:gd name="connsiteY1" fmla="*/ 0 h 742248"/>
                  <a:gd name="connsiteX2" fmla="*/ 742243 w 742242"/>
                  <a:gd name="connsiteY2" fmla="*/ 742248 h 742248"/>
                  <a:gd name="connsiteX3" fmla="*/ 0 w 742242"/>
                  <a:gd name="connsiteY3" fmla="*/ 742248 h 742248"/>
                </a:gdLst>
                <a:ahLst/>
                <a:cxnLst>
                  <a:cxn ang="0">
                    <a:pos x="connsiteX0" y="connsiteY0"/>
                  </a:cxn>
                  <a:cxn ang="0">
                    <a:pos x="connsiteX1" y="connsiteY1"/>
                  </a:cxn>
                  <a:cxn ang="0">
                    <a:pos x="connsiteX2" y="connsiteY2"/>
                  </a:cxn>
                  <a:cxn ang="0">
                    <a:pos x="connsiteX3" y="connsiteY3"/>
                  </a:cxn>
                </a:cxnLst>
                <a:rect l="l" t="t" r="r" b="b"/>
                <a:pathLst>
                  <a:path w="742242" h="742248">
                    <a:moveTo>
                      <a:pt x="0" y="0"/>
                    </a:moveTo>
                    <a:lnTo>
                      <a:pt x="742243" y="0"/>
                    </a:lnTo>
                    <a:lnTo>
                      <a:pt x="742243" y="742248"/>
                    </a:lnTo>
                    <a:lnTo>
                      <a:pt x="0" y="742248"/>
                    </a:lnTo>
                    <a:close/>
                  </a:path>
                </a:pathLst>
              </a:custGeom>
              <a:solidFill>
                <a:srgbClr val="FCD4C5"/>
              </a:solidFill>
              <a:ln w="53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D55E83C4-59FF-EC57-3FE8-C77DC9C170E0}"/>
                  </a:ext>
                </a:extLst>
              </p:cNvPr>
              <p:cNvSpPr/>
              <p:nvPr/>
            </p:nvSpPr>
            <p:spPr>
              <a:xfrm>
                <a:off x="8477723" y="3863291"/>
                <a:ext cx="742248" cy="742248"/>
              </a:xfrm>
              <a:custGeom>
                <a:avLst/>
                <a:gdLst>
                  <a:gd name="connsiteX0" fmla="*/ 0 w 742248"/>
                  <a:gd name="connsiteY0" fmla="*/ 0 h 742248"/>
                  <a:gd name="connsiteX1" fmla="*/ 742249 w 742248"/>
                  <a:gd name="connsiteY1" fmla="*/ 0 h 742248"/>
                  <a:gd name="connsiteX2" fmla="*/ 742249 w 742248"/>
                  <a:gd name="connsiteY2" fmla="*/ 742248 h 742248"/>
                  <a:gd name="connsiteX3" fmla="*/ 0 w 742248"/>
                  <a:gd name="connsiteY3" fmla="*/ 742248 h 742248"/>
                </a:gdLst>
                <a:ahLst/>
                <a:cxnLst>
                  <a:cxn ang="0">
                    <a:pos x="connsiteX0" y="connsiteY0"/>
                  </a:cxn>
                  <a:cxn ang="0">
                    <a:pos x="connsiteX1" y="connsiteY1"/>
                  </a:cxn>
                  <a:cxn ang="0">
                    <a:pos x="connsiteX2" y="connsiteY2"/>
                  </a:cxn>
                  <a:cxn ang="0">
                    <a:pos x="connsiteX3" y="connsiteY3"/>
                  </a:cxn>
                </a:cxnLst>
                <a:rect l="l" t="t" r="r" b="b"/>
                <a:pathLst>
                  <a:path w="742248" h="742248">
                    <a:moveTo>
                      <a:pt x="0" y="0"/>
                    </a:moveTo>
                    <a:lnTo>
                      <a:pt x="742249" y="0"/>
                    </a:lnTo>
                    <a:lnTo>
                      <a:pt x="742249" y="742248"/>
                    </a:lnTo>
                    <a:lnTo>
                      <a:pt x="0" y="742248"/>
                    </a:lnTo>
                    <a:close/>
                  </a:path>
                </a:pathLst>
              </a:custGeom>
              <a:solidFill>
                <a:srgbClr val="F4E5C3"/>
              </a:solidFill>
              <a:ln w="5302"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321757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FA035-68C4-924A-A4C8-8A0672C8B41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0DD60F59-AD67-DE42-9BC8-EA0BBB35FC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4" name="Date Placeholder 3">
            <a:extLst>
              <a:ext uri="{FF2B5EF4-FFF2-40B4-BE49-F238E27FC236}">
                <a16:creationId xmlns:a16="http://schemas.microsoft.com/office/drawing/2014/main" id="{524F752C-EBC7-F643-AA0A-CC0DFF5F8C60}"/>
              </a:ext>
            </a:extLst>
          </p:cNvPr>
          <p:cNvSpPr>
            <a:spLocks noGrp="1"/>
          </p:cNvSpPr>
          <p:nvPr>
            <p:ph type="dt" sz="half" idx="10"/>
          </p:nvPr>
        </p:nvSpPr>
        <p:spPr/>
        <p:txBody>
          <a:bodyPr/>
          <a:lstStyle/>
          <a:p>
            <a:fld id="{8CDE0BC6-ECFD-2949-B0FC-7F02D5FA85E7}" type="datetimeFigureOut">
              <a:rPr lang="en-ES" smtClean="0"/>
              <a:t>01/09/2024</a:t>
            </a:fld>
            <a:endParaRPr lang="en-ES"/>
          </a:p>
        </p:txBody>
      </p:sp>
      <p:sp>
        <p:nvSpPr>
          <p:cNvPr id="5" name="Footer Placeholder 4">
            <a:extLst>
              <a:ext uri="{FF2B5EF4-FFF2-40B4-BE49-F238E27FC236}">
                <a16:creationId xmlns:a16="http://schemas.microsoft.com/office/drawing/2014/main" id="{8D97783C-CF1B-DC4E-9C87-58750C991CDA}"/>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7ECBEED4-E427-2E42-A6C3-76E0EB0FA261}"/>
              </a:ext>
            </a:extLst>
          </p:cNvPr>
          <p:cNvSpPr>
            <a:spLocks noGrp="1"/>
          </p:cNvSpPr>
          <p:nvPr>
            <p:ph type="sldNum" sz="quarter" idx="12"/>
          </p:nvPr>
        </p:nvSpPr>
        <p:spPr/>
        <p:txBody>
          <a:bodyPr/>
          <a:lstStyle/>
          <a:p>
            <a:fld id="{BA587189-CCA6-D14E-A034-E1646F189790}" type="slidenum">
              <a:rPr lang="en-ES" smtClean="0"/>
              <a:t>‹#›</a:t>
            </a:fld>
            <a:endParaRPr lang="en-ES"/>
          </a:p>
        </p:txBody>
      </p:sp>
    </p:spTree>
    <p:extLst>
      <p:ext uri="{BB962C8B-B14F-4D97-AF65-F5344CB8AC3E}">
        <p14:creationId xmlns:p14="http://schemas.microsoft.com/office/powerpoint/2010/main" val="27144701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12229-C0E5-9741-903E-5655069C72A8}"/>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4CC718DF-D633-114F-A2CF-A4A344DF9C2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Date Placeholder 3">
            <a:extLst>
              <a:ext uri="{FF2B5EF4-FFF2-40B4-BE49-F238E27FC236}">
                <a16:creationId xmlns:a16="http://schemas.microsoft.com/office/drawing/2014/main" id="{7E4C794E-2D77-5548-8193-56E764586185}"/>
              </a:ext>
            </a:extLst>
          </p:cNvPr>
          <p:cNvSpPr>
            <a:spLocks noGrp="1"/>
          </p:cNvSpPr>
          <p:nvPr>
            <p:ph type="dt" sz="half" idx="10"/>
          </p:nvPr>
        </p:nvSpPr>
        <p:spPr/>
        <p:txBody>
          <a:bodyPr/>
          <a:lstStyle/>
          <a:p>
            <a:fld id="{8CDE0BC6-ECFD-2949-B0FC-7F02D5FA85E7}" type="datetimeFigureOut">
              <a:rPr lang="en-ES" smtClean="0"/>
              <a:t>01/09/2024</a:t>
            </a:fld>
            <a:endParaRPr lang="en-ES"/>
          </a:p>
        </p:txBody>
      </p:sp>
      <p:sp>
        <p:nvSpPr>
          <p:cNvPr id="5" name="Footer Placeholder 4">
            <a:extLst>
              <a:ext uri="{FF2B5EF4-FFF2-40B4-BE49-F238E27FC236}">
                <a16:creationId xmlns:a16="http://schemas.microsoft.com/office/drawing/2014/main" id="{3E70C0CF-0BCA-7D4D-BA6D-4A2AE9023702}"/>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3FA211E3-52C3-304D-9AE4-81477E488C35}"/>
              </a:ext>
            </a:extLst>
          </p:cNvPr>
          <p:cNvSpPr>
            <a:spLocks noGrp="1"/>
          </p:cNvSpPr>
          <p:nvPr>
            <p:ph type="sldNum" sz="quarter" idx="12"/>
          </p:nvPr>
        </p:nvSpPr>
        <p:spPr/>
        <p:txBody>
          <a:bodyPr/>
          <a:lstStyle/>
          <a:p>
            <a:fld id="{BA587189-CCA6-D14E-A034-E1646F189790}" type="slidenum">
              <a:rPr lang="en-ES" smtClean="0"/>
              <a:t>‹#›</a:t>
            </a:fld>
            <a:endParaRPr lang="en-ES"/>
          </a:p>
        </p:txBody>
      </p:sp>
    </p:spTree>
    <p:extLst>
      <p:ext uri="{BB962C8B-B14F-4D97-AF65-F5344CB8AC3E}">
        <p14:creationId xmlns:p14="http://schemas.microsoft.com/office/powerpoint/2010/main" val="3626438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42DF8-44BE-2D46-B5A6-33D105FAE08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AD4F1B43-9E34-FE45-A054-3A82DC5B8C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5B51434-28AC-0F43-8B4D-0ADEB6BA82A4}"/>
              </a:ext>
            </a:extLst>
          </p:cNvPr>
          <p:cNvSpPr>
            <a:spLocks noGrp="1"/>
          </p:cNvSpPr>
          <p:nvPr>
            <p:ph type="dt" sz="half" idx="10"/>
          </p:nvPr>
        </p:nvSpPr>
        <p:spPr/>
        <p:txBody>
          <a:bodyPr/>
          <a:lstStyle/>
          <a:p>
            <a:fld id="{8CDE0BC6-ECFD-2949-B0FC-7F02D5FA85E7}" type="datetimeFigureOut">
              <a:rPr lang="en-ES" smtClean="0"/>
              <a:t>01/09/2024</a:t>
            </a:fld>
            <a:endParaRPr lang="en-ES"/>
          </a:p>
        </p:txBody>
      </p:sp>
      <p:sp>
        <p:nvSpPr>
          <p:cNvPr id="5" name="Footer Placeholder 4">
            <a:extLst>
              <a:ext uri="{FF2B5EF4-FFF2-40B4-BE49-F238E27FC236}">
                <a16:creationId xmlns:a16="http://schemas.microsoft.com/office/drawing/2014/main" id="{0F941118-F2B2-7749-AB2E-971C9C31C9D7}"/>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E4B88F14-8D61-6946-97A6-E09429C1B7C9}"/>
              </a:ext>
            </a:extLst>
          </p:cNvPr>
          <p:cNvSpPr>
            <a:spLocks noGrp="1"/>
          </p:cNvSpPr>
          <p:nvPr>
            <p:ph type="sldNum" sz="quarter" idx="12"/>
          </p:nvPr>
        </p:nvSpPr>
        <p:spPr/>
        <p:txBody>
          <a:bodyPr/>
          <a:lstStyle/>
          <a:p>
            <a:fld id="{BA587189-CCA6-D14E-A034-E1646F189790}" type="slidenum">
              <a:rPr lang="en-ES" smtClean="0"/>
              <a:t>‹#›</a:t>
            </a:fld>
            <a:endParaRPr lang="en-ES"/>
          </a:p>
        </p:txBody>
      </p:sp>
    </p:spTree>
    <p:extLst>
      <p:ext uri="{BB962C8B-B14F-4D97-AF65-F5344CB8AC3E}">
        <p14:creationId xmlns:p14="http://schemas.microsoft.com/office/powerpoint/2010/main" val="2944018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6.xml"/><Relationship Id="rId21" Type="http://schemas.openxmlformats.org/officeDocument/2006/relationships/slideLayout" Target="../slideLayouts/slideLayout41.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63" Type="http://schemas.openxmlformats.org/officeDocument/2006/relationships/slideLayout" Target="../slideLayouts/slideLayout83.xml"/><Relationship Id="rId68" Type="http://schemas.openxmlformats.org/officeDocument/2006/relationships/slideLayout" Target="../slideLayouts/slideLayout88.xml"/><Relationship Id="rId16" Type="http://schemas.openxmlformats.org/officeDocument/2006/relationships/slideLayout" Target="../slideLayouts/slideLayout3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3" Type="http://schemas.openxmlformats.org/officeDocument/2006/relationships/slideLayout" Target="../slideLayouts/slideLayout73.xml"/><Relationship Id="rId58" Type="http://schemas.openxmlformats.org/officeDocument/2006/relationships/slideLayout" Target="../slideLayouts/slideLayout78.xml"/><Relationship Id="rId66" Type="http://schemas.openxmlformats.org/officeDocument/2006/relationships/slideLayout" Target="../slideLayouts/slideLayout86.xml"/><Relationship Id="rId74" Type="http://schemas.openxmlformats.org/officeDocument/2006/relationships/slideLayout" Target="../slideLayouts/slideLayout94.xml"/><Relationship Id="rId5" Type="http://schemas.openxmlformats.org/officeDocument/2006/relationships/slideLayout" Target="../slideLayouts/slideLayout25.xml"/><Relationship Id="rId61" Type="http://schemas.openxmlformats.org/officeDocument/2006/relationships/slideLayout" Target="../slideLayouts/slideLayout81.xml"/><Relationship Id="rId19" Type="http://schemas.openxmlformats.org/officeDocument/2006/relationships/slideLayout" Target="../slideLayouts/slideLayout3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56" Type="http://schemas.openxmlformats.org/officeDocument/2006/relationships/slideLayout" Target="../slideLayouts/slideLayout76.xml"/><Relationship Id="rId64" Type="http://schemas.openxmlformats.org/officeDocument/2006/relationships/slideLayout" Target="../slideLayouts/slideLayout84.xml"/><Relationship Id="rId69" Type="http://schemas.openxmlformats.org/officeDocument/2006/relationships/slideLayout" Target="../slideLayouts/slideLayout89.xml"/><Relationship Id="rId77" Type="http://schemas.openxmlformats.org/officeDocument/2006/relationships/theme" Target="../theme/theme2.xml"/><Relationship Id="rId8" Type="http://schemas.openxmlformats.org/officeDocument/2006/relationships/slideLayout" Target="../slideLayouts/slideLayout28.xml"/><Relationship Id="rId51" Type="http://schemas.openxmlformats.org/officeDocument/2006/relationships/slideLayout" Target="../slideLayouts/slideLayout71.xml"/><Relationship Id="rId72" Type="http://schemas.openxmlformats.org/officeDocument/2006/relationships/slideLayout" Target="../slideLayouts/slideLayout92.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59" Type="http://schemas.openxmlformats.org/officeDocument/2006/relationships/slideLayout" Target="../slideLayouts/slideLayout79.xml"/><Relationship Id="rId67" Type="http://schemas.openxmlformats.org/officeDocument/2006/relationships/slideLayout" Target="../slideLayouts/slideLayout87.xml"/><Relationship Id="rId20" Type="http://schemas.openxmlformats.org/officeDocument/2006/relationships/slideLayout" Target="../slideLayouts/slideLayout40.xml"/><Relationship Id="rId41" Type="http://schemas.openxmlformats.org/officeDocument/2006/relationships/slideLayout" Target="../slideLayouts/slideLayout61.xml"/><Relationship Id="rId54" Type="http://schemas.openxmlformats.org/officeDocument/2006/relationships/slideLayout" Target="../slideLayouts/slideLayout74.xml"/><Relationship Id="rId62" Type="http://schemas.openxmlformats.org/officeDocument/2006/relationships/slideLayout" Target="../slideLayouts/slideLayout82.xml"/><Relationship Id="rId70" Type="http://schemas.openxmlformats.org/officeDocument/2006/relationships/slideLayout" Target="../slideLayouts/slideLayout90.xml"/><Relationship Id="rId75" Type="http://schemas.openxmlformats.org/officeDocument/2006/relationships/slideLayout" Target="../slideLayouts/slideLayout95.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slideLayout" Target="../slideLayouts/slideLayout69.xml"/><Relationship Id="rId57" Type="http://schemas.openxmlformats.org/officeDocument/2006/relationships/slideLayout" Target="../slideLayouts/slideLayout77.xml"/><Relationship Id="rId10" Type="http://schemas.openxmlformats.org/officeDocument/2006/relationships/slideLayout" Target="../slideLayouts/slideLayout30.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52" Type="http://schemas.openxmlformats.org/officeDocument/2006/relationships/slideLayout" Target="../slideLayouts/slideLayout72.xml"/><Relationship Id="rId60" Type="http://schemas.openxmlformats.org/officeDocument/2006/relationships/slideLayout" Target="../slideLayouts/slideLayout80.xml"/><Relationship Id="rId65" Type="http://schemas.openxmlformats.org/officeDocument/2006/relationships/slideLayout" Target="../slideLayouts/slideLayout85.xml"/><Relationship Id="rId73" Type="http://schemas.openxmlformats.org/officeDocument/2006/relationships/slideLayout" Target="../slideLayouts/slideLayout9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9" Type="http://schemas.openxmlformats.org/officeDocument/2006/relationships/slideLayout" Target="../slideLayouts/slideLayout59.xml"/><Relationship Id="rId34" Type="http://schemas.openxmlformats.org/officeDocument/2006/relationships/slideLayout" Target="../slideLayouts/slideLayout54.xml"/><Relationship Id="rId50" Type="http://schemas.openxmlformats.org/officeDocument/2006/relationships/slideLayout" Target="../slideLayouts/slideLayout70.xml"/><Relationship Id="rId55" Type="http://schemas.openxmlformats.org/officeDocument/2006/relationships/slideLayout" Target="../slideLayouts/slideLayout75.xml"/><Relationship Id="rId76" Type="http://schemas.openxmlformats.org/officeDocument/2006/relationships/slideLayout" Target="../slideLayouts/slideLayout96.xml"/><Relationship Id="rId7" Type="http://schemas.openxmlformats.org/officeDocument/2006/relationships/slideLayout" Target="../slideLayouts/slideLayout27.xml"/><Relationship Id="rId71" Type="http://schemas.openxmlformats.org/officeDocument/2006/relationships/slideLayout" Target="../slideLayouts/slideLayout91.xml"/><Relationship Id="rId2" Type="http://schemas.openxmlformats.org/officeDocument/2006/relationships/slideLayout" Target="../slideLayouts/slideLayout22.xml"/><Relationship Id="rId29"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BE5654-8CB9-4DA7-22C6-F782E96DBB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DF7903-52FA-5D6D-A801-6454F97BD9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E5C0F1-EBEF-3F7B-7222-82C057F38F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1F16B-0FC7-46DE-A69A-1BD4CC428B6E}" type="datetimeFigureOut">
              <a:rPr lang="en-GB" smtClean="0"/>
              <a:t>09/01/2024</a:t>
            </a:fld>
            <a:endParaRPr lang="en-GB"/>
          </a:p>
        </p:txBody>
      </p:sp>
      <p:sp>
        <p:nvSpPr>
          <p:cNvPr id="5" name="Footer Placeholder 4">
            <a:extLst>
              <a:ext uri="{FF2B5EF4-FFF2-40B4-BE49-F238E27FC236}">
                <a16:creationId xmlns:a16="http://schemas.microsoft.com/office/drawing/2014/main" id="{222EB870-7354-7C1D-48F7-B8C8393198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91BCFF7-C33C-423E-5972-E19A068095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7431E-7134-4936-84A4-74AAA056B5E7}" type="slidenum">
              <a:rPr lang="en-GB" smtClean="0"/>
              <a:t>‹#›</a:t>
            </a:fld>
            <a:endParaRPr lang="en-GB"/>
          </a:p>
        </p:txBody>
      </p:sp>
    </p:spTree>
    <p:extLst>
      <p:ext uri="{BB962C8B-B14F-4D97-AF65-F5344CB8AC3E}">
        <p14:creationId xmlns:p14="http://schemas.microsoft.com/office/powerpoint/2010/main" val="1780137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67" r:id="rId17"/>
    <p:sldLayoutId id="2147483668" r:id="rId18"/>
    <p:sldLayoutId id="2147483672" r:id="rId19"/>
    <p:sldLayoutId id="214748375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908441-60A7-38B4-71A1-1157F25BC7C8}"/>
              </a:ext>
            </a:extLst>
          </p:cNvPr>
          <p:cNvSpPr>
            <a:spLocks noGrp="1"/>
          </p:cNvSpPr>
          <p:nvPr>
            <p:ph type="title"/>
          </p:nvPr>
        </p:nvSpPr>
        <p:spPr>
          <a:xfrm>
            <a:off x="923941" y="2310217"/>
            <a:ext cx="10472730" cy="524420"/>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896B414-8CAD-F1A6-DBC5-E49D81467627}"/>
              </a:ext>
            </a:extLst>
          </p:cNvPr>
          <p:cNvSpPr>
            <a:spLocks noGrp="1"/>
          </p:cNvSpPr>
          <p:nvPr>
            <p:ph type="body" idx="1"/>
          </p:nvPr>
        </p:nvSpPr>
        <p:spPr>
          <a:xfrm>
            <a:off x="881069" y="3050770"/>
            <a:ext cx="10515599" cy="312619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90E72B9-EDCC-A809-6615-557360751965}"/>
              </a:ext>
            </a:extLst>
          </p:cNvPr>
          <p:cNvSpPr>
            <a:spLocks noGrp="1"/>
          </p:cNvSpPr>
          <p:nvPr>
            <p:ph type="dt" sz="half" idx="2"/>
          </p:nvPr>
        </p:nvSpPr>
        <p:spPr>
          <a:xfrm>
            <a:off x="7401015" y="6542722"/>
            <a:ext cx="2743200" cy="123050"/>
          </a:xfrm>
          <a:prstGeom prst="rect">
            <a:avLst/>
          </a:prstGeom>
        </p:spPr>
        <p:txBody>
          <a:bodyPr vert="horz" lIns="0" tIns="0" rIns="0" bIns="0" rtlCol="0" anchor="ctr">
            <a:noAutofit/>
          </a:bodyPr>
          <a:lstStyle>
            <a:lvl1pPr algn="l">
              <a:defRPr sz="1000" b="0" i="0">
                <a:solidFill>
                  <a:schemeClr val="tx1"/>
                </a:solidFill>
                <a:latin typeface="Poppins" pitchFamily="2" charset="77"/>
              </a:defRPr>
            </a:lvl1pPr>
          </a:lstStyle>
          <a:p>
            <a:fld id="{BD027D24-124C-4F49-82A0-9C5222E75C66}" type="datetimeFigureOut">
              <a:rPr lang="en-US" smtClean="0"/>
              <a:pPr/>
              <a:t>1/9/2024</a:t>
            </a:fld>
            <a:endParaRPr lang="en-US"/>
          </a:p>
        </p:txBody>
      </p:sp>
      <p:sp>
        <p:nvSpPr>
          <p:cNvPr id="5" name="Footer Placeholder 4">
            <a:extLst>
              <a:ext uri="{FF2B5EF4-FFF2-40B4-BE49-F238E27FC236}">
                <a16:creationId xmlns:a16="http://schemas.microsoft.com/office/drawing/2014/main" id="{4F4CE5AD-F917-695B-3263-1774FC48E055}"/>
              </a:ext>
            </a:extLst>
          </p:cNvPr>
          <p:cNvSpPr>
            <a:spLocks noGrp="1"/>
          </p:cNvSpPr>
          <p:nvPr>
            <p:ph type="ftr" sz="quarter" idx="3"/>
          </p:nvPr>
        </p:nvSpPr>
        <p:spPr>
          <a:xfrm>
            <a:off x="1824565" y="6542722"/>
            <a:ext cx="4114800" cy="123050"/>
          </a:xfrm>
          <a:prstGeom prst="rect">
            <a:avLst/>
          </a:prstGeom>
        </p:spPr>
        <p:txBody>
          <a:bodyPr vert="horz" lIns="0" tIns="0" rIns="0" bIns="0" rtlCol="0" anchor="ctr">
            <a:noAutofit/>
          </a:bodyPr>
          <a:lstStyle>
            <a:lvl1pPr algn="ctr">
              <a:defRPr sz="1000" b="0" i="0">
                <a:solidFill>
                  <a:schemeClr val="tx1"/>
                </a:solidFill>
                <a:latin typeface="Poppins" pitchFamily="2" charset="77"/>
              </a:defRPr>
            </a:lvl1pPr>
          </a:lstStyle>
          <a:p>
            <a:endParaRPr lang="en-US"/>
          </a:p>
        </p:txBody>
      </p:sp>
      <p:sp>
        <p:nvSpPr>
          <p:cNvPr id="6" name="Slide Number Placeholder 5">
            <a:extLst>
              <a:ext uri="{FF2B5EF4-FFF2-40B4-BE49-F238E27FC236}">
                <a16:creationId xmlns:a16="http://schemas.microsoft.com/office/drawing/2014/main" id="{3632BD44-B459-C804-1FC2-47758B73F1A5}"/>
              </a:ext>
            </a:extLst>
          </p:cNvPr>
          <p:cNvSpPr>
            <a:spLocks noGrp="1"/>
          </p:cNvSpPr>
          <p:nvPr>
            <p:ph type="sldNum" sz="quarter" idx="4"/>
          </p:nvPr>
        </p:nvSpPr>
        <p:spPr>
          <a:xfrm>
            <a:off x="12643" y="6544267"/>
            <a:ext cx="322724" cy="121505"/>
          </a:xfrm>
          <a:prstGeom prst="rect">
            <a:avLst/>
          </a:prstGeom>
        </p:spPr>
        <p:txBody>
          <a:bodyPr vert="horz" wrap="none" lIns="0" tIns="0" rIns="0" bIns="0" rtlCol="0" anchor="ctr">
            <a:noAutofit/>
          </a:bodyPr>
          <a:lstStyle>
            <a:lvl1pPr algn="r">
              <a:defRPr sz="1000" b="0" i="0">
                <a:solidFill>
                  <a:schemeClr val="tx1"/>
                </a:solidFill>
                <a:latin typeface="Poppins" pitchFamily="2" charset="77"/>
              </a:defRPr>
            </a:lvl1pPr>
          </a:lstStyle>
          <a:p>
            <a:fld id="{A80BE5A4-50FC-9C48-ABA9-0EF2240C066B}" type="slidenum">
              <a:rPr lang="en-US" smtClean="0"/>
              <a:pPr/>
              <a:t>‹#›</a:t>
            </a:fld>
            <a:endParaRPr lang="en-US"/>
          </a:p>
        </p:txBody>
      </p:sp>
    </p:spTree>
    <p:extLst>
      <p:ext uri="{BB962C8B-B14F-4D97-AF65-F5344CB8AC3E}">
        <p14:creationId xmlns:p14="http://schemas.microsoft.com/office/powerpoint/2010/main" val="18957056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 id="2147483723" r:id="rId50"/>
    <p:sldLayoutId id="2147483724" r:id="rId51"/>
    <p:sldLayoutId id="2147483725" r:id="rId52"/>
    <p:sldLayoutId id="2147483726" r:id="rId53"/>
    <p:sldLayoutId id="2147483727" r:id="rId54"/>
    <p:sldLayoutId id="2147483728" r:id="rId55"/>
    <p:sldLayoutId id="2147483729" r:id="rId56"/>
    <p:sldLayoutId id="2147483730" r:id="rId57"/>
    <p:sldLayoutId id="2147483731" r:id="rId58"/>
    <p:sldLayoutId id="2147483732" r:id="rId59"/>
    <p:sldLayoutId id="2147483733" r:id="rId60"/>
    <p:sldLayoutId id="2147483734" r:id="rId61"/>
    <p:sldLayoutId id="2147483735" r:id="rId62"/>
    <p:sldLayoutId id="2147483736" r:id="rId63"/>
    <p:sldLayoutId id="2147483737" r:id="rId64"/>
    <p:sldLayoutId id="2147483738" r:id="rId65"/>
    <p:sldLayoutId id="2147483739" r:id="rId66"/>
    <p:sldLayoutId id="2147483740" r:id="rId67"/>
    <p:sldLayoutId id="2147483741" r:id="rId68"/>
    <p:sldLayoutId id="2147483742" r:id="rId69"/>
    <p:sldLayoutId id="2147483743" r:id="rId70"/>
    <p:sldLayoutId id="2147483744" r:id="rId71"/>
    <p:sldLayoutId id="2147483745" r:id="rId72"/>
    <p:sldLayoutId id="2147483746" r:id="rId73"/>
    <p:sldLayoutId id="2147483747" r:id="rId74"/>
    <p:sldLayoutId id="2147483748" r:id="rId75"/>
    <p:sldLayoutId id="2147483749" r:id="rId76"/>
  </p:sldLayoutIdLst>
  <p:txStyles>
    <p:titleStyle>
      <a:lvl1pPr marL="216000" indent="-216000" algn="l" defTabSz="914400" rtl="0" eaLnBrk="1" latinLnBrk="0" hangingPunct="1">
        <a:lnSpc>
          <a:spcPct val="90000"/>
        </a:lnSpc>
        <a:spcBef>
          <a:spcPct val="0"/>
        </a:spcBef>
        <a:buFont typeface="Arial" panose="020B0604020202020204" pitchFamily="34" charset="0"/>
        <a:buChar char="•"/>
        <a:defRPr sz="2400" b="0" i="0" kern="1200">
          <a:solidFill>
            <a:schemeClr val="tx1"/>
          </a:solidFill>
          <a:latin typeface="Poppins" pitchFamily="2" charset="77"/>
          <a:ea typeface="+mj-ea"/>
          <a:cs typeface="+mj-cs"/>
        </a:defRPr>
      </a:lvl1pPr>
    </p:titleStyle>
    <p:body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1200" b="0" i="0" kern="1200">
          <a:solidFill>
            <a:schemeClr val="tx1"/>
          </a:solidFill>
          <a:latin typeface="Poppins" pitchFamily="2" charset="77"/>
          <a:ea typeface="+mn-ea"/>
          <a:cs typeface="+mn-cs"/>
        </a:defRPr>
      </a:lvl1pPr>
      <a:lvl2pPr marL="432000" indent="-216000" algn="l" defTabSz="914400" rtl="0" eaLnBrk="1" latinLnBrk="0" hangingPunct="1">
        <a:lnSpc>
          <a:spcPct val="100000"/>
        </a:lnSpc>
        <a:spcBef>
          <a:spcPts val="0"/>
        </a:spcBef>
        <a:spcAft>
          <a:spcPts val="600"/>
        </a:spcAft>
        <a:buFont typeface="Arial" panose="020B0604020202020204" pitchFamily="34" charset="0"/>
        <a:buChar char="•"/>
        <a:defRPr sz="1200" b="0" i="0" kern="1200">
          <a:solidFill>
            <a:schemeClr val="tx1"/>
          </a:solidFill>
          <a:latin typeface="Poppins" pitchFamily="2" charset="77"/>
          <a:ea typeface="+mn-ea"/>
          <a:cs typeface="+mn-cs"/>
        </a:defRPr>
      </a:lvl2pPr>
      <a:lvl3pPr marL="648000" indent="-216000" algn="l" defTabSz="914400" rtl="0" eaLnBrk="1" latinLnBrk="0" hangingPunct="1">
        <a:lnSpc>
          <a:spcPct val="100000"/>
        </a:lnSpc>
        <a:spcBef>
          <a:spcPts val="0"/>
        </a:spcBef>
        <a:spcAft>
          <a:spcPts val="600"/>
        </a:spcAft>
        <a:buFont typeface="Arial" panose="020B0604020202020204" pitchFamily="34" charset="0"/>
        <a:buChar char="•"/>
        <a:defRPr sz="1200" b="0" i="0" kern="1200">
          <a:solidFill>
            <a:schemeClr val="tx1"/>
          </a:solidFill>
          <a:latin typeface="Poppins" pitchFamily="2" charset="77"/>
          <a:ea typeface="+mn-ea"/>
          <a:cs typeface="+mn-cs"/>
        </a:defRPr>
      </a:lvl3pPr>
      <a:lvl4pPr marL="864000" indent="-216000" algn="l" defTabSz="914400" rtl="0" eaLnBrk="1" latinLnBrk="0" hangingPunct="1">
        <a:lnSpc>
          <a:spcPct val="100000"/>
        </a:lnSpc>
        <a:spcBef>
          <a:spcPts val="0"/>
        </a:spcBef>
        <a:spcAft>
          <a:spcPts val="600"/>
        </a:spcAft>
        <a:buFont typeface="Arial" panose="020B0604020202020204" pitchFamily="34" charset="0"/>
        <a:buChar char="•"/>
        <a:defRPr sz="1200" b="0" i="0" kern="1200">
          <a:solidFill>
            <a:schemeClr val="tx1"/>
          </a:solidFill>
          <a:latin typeface="Poppins" pitchFamily="2" charset="77"/>
          <a:ea typeface="+mn-ea"/>
          <a:cs typeface="+mn-cs"/>
        </a:defRPr>
      </a:lvl4pPr>
      <a:lvl5pPr marL="1008000" indent="-216000" algn="l" defTabSz="914400" rtl="0" eaLnBrk="1" latinLnBrk="0" hangingPunct="1">
        <a:lnSpc>
          <a:spcPct val="100000"/>
        </a:lnSpc>
        <a:spcBef>
          <a:spcPts val="0"/>
        </a:spcBef>
        <a:spcAft>
          <a:spcPts val="600"/>
        </a:spcAft>
        <a:buFont typeface="Arial" panose="020B0604020202020204" pitchFamily="34" charset="0"/>
        <a:buChar char="•"/>
        <a:defRPr sz="1200" b="0" i="0" kern="1200">
          <a:solidFill>
            <a:schemeClr val="tx1"/>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2B4D74-3514-D942-A8AA-AAA670FA96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E93A179D-9017-5A41-A90E-9E523482E4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Date Placeholder 3">
            <a:extLst>
              <a:ext uri="{FF2B5EF4-FFF2-40B4-BE49-F238E27FC236}">
                <a16:creationId xmlns:a16="http://schemas.microsoft.com/office/drawing/2014/main" id="{328A2B32-B50F-E643-8ADC-9BF8414C89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E0BC6-ECFD-2949-B0FC-7F02D5FA85E7}" type="datetimeFigureOut">
              <a:rPr lang="en-ES" smtClean="0"/>
              <a:t>01/09/2024</a:t>
            </a:fld>
            <a:endParaRPr lang="en-ES"/>
          </a:p>
        </p:txBody>
      </p:sp>
      <p:sp>
        <p:nvSpPr>
          <p:cNvPr id="5" name="Footer Placeholder 4">
            <a:extLst>
              <a:ext uri="{FF2B5EF4-FFF2-40B4-BE49-F238E27FC236}">
                <a16:creationId xmlns:a16="http://schemas.microsoft.com/office/drawing/2014/main" id="{544C2B31-D06F-5F4E-B12C-2D73866189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ES"/>
          </a:p>
        </p:txBody>
      </p:sp>
      <p:sp>
        <p:nvSpPr>
          <p:cNvPr id="6" name="Slide Number Placeholder 5">
            <a:extLst>
              <a:ext uri="{FF2B5EF4-FFF2-40B4-BE49-F238E27FC236}">
                <a16:creationId xmlns:a16="http://schemas.microsoft.com/office/drawing/2014/main" id="{EEE249D4-12EE-B846-B960-E179E3D622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87189-CCA6-D14E-A034-E1646F189790}" type="slidenum">
              <a:rPr lang="en-ES" smtClean="0"/>
              <a:t>‹#›</a:t>
            </a:fld>
            <a:endParaRPr lang="en-ES"/>
          </a:p>
        </p:txBody>
      </p:sp>
    </p:spTree>
    <p:extLst>
      <p:ext uri="{BB962C8B-B14F-4D97-AF65-F5344CB8AC3E}">
        <p14:creationId xmlns:p14="http://schemas.microsoft.com/office/powerpoint/2010/main" val="51251576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68.png"/><Relationship Id="rId11" Type="http://schemas.openxmlformats.org/officeDocument/2006/relationships/image" Target="../media/image73.jpeg"/><Relationship Id="rId5" Type="http://schemas.openxmlformats.org/officeDocument/2006/relationships/image" Target="../media/image67.pn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1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8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85.jpeg"/><Relationship Id="rId4" Type="http://schemas.openxmlformats.org/officeDocument/2006/relationships/image" Target="../media/image84.jpeg"/></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7.png"/><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9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image" Target="../media/image102.png"/><Relationship Id="rId4" Type="http://schemas.openxmlformats.org/officeDocument/2006/relationships/image" Target="../media/image10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106.jpeg"/><Relationship Id="rId4" Type="http://schemas.openxmlformats.org/officeDocument/2006/relationships/image" Target="../media/image105.jpeg"/></Relationships>
</file>

<file path=ppt/slides/_rels/slide26.xml.rels><?xml version="1.0" encoding="UTF-8" standalone="yes"?>
<Relationships xmlns="http://schemas.openxmlformats.org/package/2006/relationships"><Relationship Id="rId3" Type="http://schemas.openxmlformats.org/officeDocument/2006/relationships/hyperlink" Target="mailto:environment@rya.org.uk" TargetMode="External"/><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107.png"/></Relationships>
</file>

<file path=ppt/slides/_rels/slide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ACE2E-9EC6-C6C3-FEA8-47C34847E881}"/>
              </a:ext>
            </a:extLst>
          </p:cNvPr>
          <p:cNvSpPr>
            <a:spLocks noGrp="1"/>
          </p:cNvSpPr>
          <p:nvPr>
            <p:ph type="title"/>
          </p:nvPr>
        </p:nvSpPr>
        <p:spPr>
          <a:xfrm>
            <a:off x="953758" y="4621695"/>
            <a:ext cx="10472730" cy="605083"/>
          </a:xfrm>
        </p:spPr>
        <p:txBody>
          <a:bodyPr>
            <a:normAutofit fontScale="90000"/>
          </a:bodyPr>
          <a:lstStyle/>
          <a:p>
            <a:r>
              <a:rPr lang="en-US"/>
              <a:t>Formula Kite European Championships </a:t>
            </a:r>
            <a:br>
              <a:rPr lang="en-US"/>
            </a:br>
            <a:br>
              <a:rPr lang="en-US"/>
            </a:br>
            <a:r>
              <a:rPr lang="en-US"/>
              <a:t>Running a sustainable event</a:t>
            </a:r>
          </a:p>
        </p:txBody>
      </p:sp>
    </p:spTree>
    <p:extLst>
      <p:ext uri="{BB962C8B-B14F-4D97-AF65-F5344CB8AC3E}">
        <p14:creationId xmlns:p14="http://schemas.microsoft.com/office/powerpoint/2010/main" val="1319011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7D0B3-AAD9-0990-C1D4-D9DB8E63EDE7}"/>
              </a:ext>
            </a:extLst>
          </p:cNvPr>
          <p:cNvSpPr>
            <a:spLocks noGrp="1"/>
          </p:cNvSpPr>
          <p:nvPr>
            <p:ph type="title"/>
          </p:nvPr>
        </p:nvSpPr>
        <p:spPr>
          <a:xfrm>
            <a:off x="294913" y="789606"/>
            <a:ext cx="6519947" cy="359724"/>
          </a:xfrm>
        </p:spPr>
        <p:txBody>
          <a:bodyPr/>
          <a:lstStyle/>
          <a:p>
            <a:r>
              <a:rPr lang="en-US" b="1"/>
              <a:t>Operations and Facilities</a:t>
            </a:r>
          </a:p>
        </p:txBody>
      </p:sp>
      <p:pic>
        <p:nvPicPr>
          <p:cNvPr id="2050" name="Picture 2" descr="A collage of photos showing water refill points and event attendees with reusable water bottles and cups.">
            <a:extLst>
              <a:ext uri="{FF2B5EF4-FFF2-40B4-BE49-F238E27FC236}">
                <a16:creationId xmlns:a16="http://schemas.microsoft.com/office/drawing/2014/main" id="{272A6B37-B9DE-3709-E971-2D56444F5AD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52381" b="70427"/>
          <a:stretch/>
        </p:blipFill>
        <p:spPr bwMode="auto">
          <a:xfrm>
            <a:off x="3960751" y="130379"/>
            <a:ext cx="2798119" cy="24208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n event trophy, made of wood with a design of a person kitesurfing.">
            <a:extLst>
              <a:ext uri="{FF2B5EF4-FFF2-40B4-BE49-F238E27FC236}">
                <a16:creationId xmlns:a16="http://schemas.microsoft.com/office/drawing/2014/main" id="{BA49FAFF-2BFB-0063-23F6-E08730FF60E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81615" y="2022728"/>
            <a:ext cx="1401915" cy="15216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 collage of images of litter bins and signs directing the disposal of general and recyclable waste.">
            <a:extLst>
              <a:ext uri="{FF2B5EF4-FFF2-40B4-BE49-F238E27FC236}">
                <a16:creationId xmlns:a16="http://schemas.microsoft.com/office/drawing/2014/main" id="{0F65EA64-D155-47F6-B940-FE3D4B35688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2777" y="3321424"/>
            <a:ext cx="2822325" cy="33082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 collage of photos showing the plastic-free wrappings of food at the event.">
            <a:extLst>
              <a:ext uri="{FF2B5EF4-FFF2-40B4-BE49-F238E27FC236}">
                <a16:creationId xmlns:a16="http://schemas.microsoft.com/office/drawing/2014/main" id="{81BCE072-1717-6523-1081-9F1D2C03DBCA}"/>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48011"/>
          <a:stretch/>
        </p:blipFill>
        <p:spPr bwMode="auto">
          <a:xfrm>
            <a:off x="9181840" y="175389"/>
            <a:ext cx="2740766" cy="175312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hotos of bike storage at the event.">
            <a:extLst>
              <a:ext uri="{FF2B5EF4-FFF2-40B4-BE49-F238E27FC236}">
                <a16:creationId xmlns:a16="http://schemas.microsoft.com/office/drawing/2014/main" id="{4698AB0D-13B7-ADC9-035B-BF6EAFB28F18}"/>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44358"/>
          <a:stretch/>
        </p:blipFill>
        <p:spPr bwMode="auto">
          <a:xfrm>
            <a:off x="4092783" y="2587650"/>
            <a:ext cx="2661408" cy="199432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Photos of scooter racks and an electric RYA pool car recharging.">
            <a:extLst>
              <a:ext uri="{FF2B5EF4-FFF2-40B4-BE49-F238E27FC236}">
                <a16:creationId xmlns:a16="http://schemas.microsoft.com/office/drawing/2014/main" id="{BCB818EB-0C0A-FC1F-CF91-6D705F155DD4}"/>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t="53889" r="40843"/>
          <a:stretch/>
        </p:blipFill>
        <p:spPr bwMode="auto">
          <a:xfrm>
            <a:off x="4092782" y="4648643"/>
            <a:ext cx="2661409" cy="188837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A photo of a reusable cable tie and 'no littering' posters at the event.">
            <a:extLst>
              <a:ext uri="{FF2B5EF4-FFF2-40B4-BE49-F238E27FC236}">
                <a16:creationId xmlns:a16="http://schemas.microsoft.com/office/drawing/2014/main" id="{D5781DAC-A86C-DD31-E396-537D64BF42C6}"/>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l="28329" r="34272" b="67957"/>
          <a:stretch/>
        </p:blipFill>
        <p:spPr bwMode="auto">
          <a:xfrm>
            <a:off x="9043151" y="2056168"/>
            <a:ext cx="1439098" cy="14513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382B096-989D-895A-99E6-F9A35D7CFA6B}"/>
              </a:ext>
            </a:extLst>
          </p:cNvPr>
          <p:cNvSpPr txBox="1"/>
          <p:nvPr/>
        </p:nvSpPr>
        <p:spPr>
          <a:xfrm>
            <a:off x="404857" y="1149330"/>
            <a:ext cx="2853937" cy="2492990"/>
          </a:xfrm>
          <a:prstGeom prst="rect">
            <a:avLst/>
          </a:prstGeom>
          <a:noFill/>
        </p:spPr>
        <p:txBody>
          <a:bodyPr wrap="square" rtlCol="0">
            <a:spAutoFit/>
          </a:bodyPr>
          <a:lstStyle/>
          <a:p>
            <a:pPr marL="285750" indent="-285750">
              <a:buFont typeface="Arial" panose="020B0604020202020204" pitchFamily="34" charset="0"/>
              <a:buChar char="•"/>
            </a:pPr>
            <a:r>
              <a:rPr lang="en-GB" sz="2000" dirty="0"/>
              <a:t>Creating a Green Team</a:t>
            </a:r>
          </a:p>
          <a:p>
            <a:pPr marL="285750" indent="-285750">
              <a:buFont typeface="Arial" panose="020B0604020202020204" pitchFamily="34" charset="0"/>
              <a:buChar char="•"/>
            </a:pPr>
            <a:r>
              <a:rPr lang="en-GB" sz="2000" dirty="0"/>
              <a:t>Waste</a:t>
            </a:r>
          </a:p>
          <a:p>
            <a:pPr marL="285750" indent="-285750">
              <a:buFont typeface="Arial" panose="020B0604020202020204" pitchFamily="34" charset="0"/>
              <a:buChar char="•"/>
            </a:pPr>
            <a:r>
              <a:rPr lang="en-GB" sz="2000" dirty="0"/>
              <a:t>Procurement</a:t>
            </a:r>
          </a:p>
          <a:p>
            <a:pPr marL="285750" indent="-285750">
              <a:buFont typeface="Arial" panose="020B0604020202020204" pitchFamily="34" charset="0"/>
              <a:buChar char="•"/>
            </a:pPr>
            <a:r>
              <a:rPr lang="en-GB" sz="2000" dirty="0"/>
              <a:t>Water Use</a:t>
            </a:r>
          </a:p>
          <a:p>
            <a:pPr marL="285750" indent="-285750">
              <a:buFont typeface="Arial" panose="020B0604020202020204" pitchFamily="34" charset="0"/>
              <a:buChar char="•"/>
            </a:pPr>
            <a:r>
              <a:rPr lang="en-GB" sz="2000" dirty="0"/>
              <a:t>Energy Use</a:t>
            </a:r>
          </a:p>
          <a:p>
            <a:pPr marL="285750" indent="-285750">
              <a:buFont typeface="Arial" panose="020B0604020202020204" pitchFamily="34" charset="0"/>
              <a:buChar char="•"/>
            </a:pPr>
            <a:r>
              <a:rPr lang="en-GB" sz="2000" dirty="0"/>
              <a:t>Travel</a:t>
            </a:r>
          </a:p>
          <a:p>
            <a:endParaRPr lang="en-GB" dirty="0"/>
          </a:p>
          <a:p>
            <a:endParaRPr lang="en-GB" dirty="0"/>
          </a:p>
        </p:txBody>
      </p:sp>
      <p:pic>
        <p:nvPicPr>
          <p:cNvPr id="6" name="Picture 5" descr="A solar panels next to a fence&#10;&#10;Description automatically generated">
            <a:extLst>
              <a:ext uri="{FF2B5EF4-FFF2-40B4-BE49-F238E27FC236}">
                <a16:creationId xmlns:a16="http://schemas.microsoft.com/office/drawing/2014/main" id="{D9E3F0D0-3D97-EFF3-8EF7-71327A3B2C5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43471" y="3795359"/>
            <a:ext cx="3779135" cy="2834352"/>
          </a:xfrm>
          <a:prstGeom prst="rect">
            <a:avLst/>
          </a:prstGeom>
        </p:spPr>
      </p:pic>
      <p:pic>
        <p:nvPicPr>
          <p:cNvPr id="8" name="Picture 7" descr="A person standing next to a sign&#10;&#10;Description automatically generated">
            <a:extLst>
              <a:ext uri="{FF2B5EF4-FFF2-40B4-BE49-F238E27FC236}">
                <a16:creationId xmlns:a16="http://schemas.microsoft.com/office/drawing/2014/main" id="{52906E77-4157-3AA5-3A19-7F364736080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17037"/>
          <a:stretch/>
        </p:blipFill>
        <p:spPr>
          <a:xfrm rot="5400000">
            <a:off x="6162485" y="803513"/>
            <a:ext cx="3429000" cy="2133600"/>
          </a:xfrm>
          <a:prstGeom prst="rect">
            <a:avLst/>
          </a:prstGeom>
        </p:spPr>
      </p:pic>
    </p:spTree>
    <p:extLst>
      <p:ext uri="{BB962C8B-B14F-4D97-AF65-F5344CB8AC3E}">
        <p14:creationId xmlns:p14="http://schemas.microsoft.com/office/powerpoint/2010/main" val="4131306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7D0B3-AAD9-0990-C1D4-D9DB8E63EDE7}"/>
              </a:ext>
            </a:extLst>
          </p:cNvPr>
          <p:cNvSpPr>
            <a:spLocks noGrp="1"/>
          </p:cNvSpPr>
          <p:nvPr>
            <p:ph type="title"/>
          </p:nvPr>
        </p:nvSpPr>
        <p:spPr>
          <a:xfrm>
            <a:off x="618699" y="1012676"/>
            <a:ext cx="6519947" cy="359724"/>
          </a:xfrm>
        </p:spPr>
        <p:txBody>
          <a:bodyPr/>
          <a:lstStyle/>
          <a:p>
            <a:r>
              <a:rPr lang="en-US" b="1"/>
              <a:t>Operations and Facilities</a:t>
            </a:r>
          </a:p>
        </p:txBody>
      </p:sp>
      <p:pic>
        <p:nvPicPr>
          <p:cNvPr id="2070" name="Picture 22" descr="Presenting the 'environment tax' cheque to representatives of the Hampshire and Isle of Wight Wildlife Trust.">
            <a:extLst>
              <a:ext uri="{FF2B5EF4-FFF2-40B4-BE49-F238E27FC236}">
                <a16:creationId xmlns:a16="http://schemas.microsoft.com/office/drawing/2014/main" id="{198B7EC0-1024-5E51-8B66-299E406BB3E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1427" y="3653132"/>
            <a:ext cx="4595557" cy="30646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382B096-989D-895A-99E6-F9A35D7CFA6B}"/>
              </a:ext>
            </a:extLst>
          </p:cNvPr>
          <p:cNvSpPr txBox="1"/>
          <p:nvPr/>
        </p:nvSpPr>
        <p:spPr>
          <a:xfrm>
            <a:off x="502177" y="1612626"/>
            <a:ext cx="2853937" cy="1323439"/>
          </a:xfrm>
          <a:prstGeom prst="rect">
            <a:avLst/>
          </a:prstGeom>
          <a:noFill/>
        </p:spPr>
        <p:txBody>
          <a:bodyPr wrap="square" rtlCol="0">
            <a:spAutoFit/>
          </a:bodyPr>
          <a:lstStyle/>
          <a:p>
            <a:pPr marL="285750" indent="-285750">
              <a:buFont typeface="Arial" panose="020B0604020202020204" pitchFamily="34" charset="0"/>
              <a:buChar char="•"/>
            </a:pPr>
            <a:r>
              <a:rPr lang="en-GB" sz="2000" dirty="0"/>
              <a:t>Habitats + Wildlife</a:t>
            </a:r>
          </a:p>
          <a:p>
            <a:pPr marL="285750" indent="-285750">
              <a:buFont typeface="Arial" panose="020B0604020202020204" pitchFamily="34" charset="0"/>
              <a:buChar char="•"/>
            </a:pPr>
            <a:r>
              <a:rPr lang="en-GB" sz="2000" dirty="0"/>
              <a:t>Water Quality - Testing</a:t>
            </a:r>
          </a:p>
          <a:p>
            <a:pPr marL="285750" indent="-285750">
              <a:buFont typeface="Arial" panose="020B0604020202020204" pitchFamily="34" charset="0"/>
              <a:buChar char="•"/>
            </a:pPr>
            <a:r>
              <a:rPr lang="en-GB" sz="2000" dirty="0"/>
              <a:t>Beach Cleans</a:t>
            </a:r>
          </a:p>
          <a:p>
            <a:pPr marL="285750" indent="-285750">
              <a:buFont typeface="Arial" panose="020B0604020202020204" pitchFamily="34" charset="0"/>
              <a:buChar char="•"/>
            </a:pPr>
            <a:r>
              <a:rPr lang="en-GB" sz="2000" dirty="0"/>
              <a:t>Communications</a:t>
            </a:r>
          </a:p>
        </p:txBody>
      </p:sp>
      <p:pic>
        <p:nvPicPr>
          <p:cNvPr id="5" name="Picture 4" descr="A green plant in the water&#10;&#10;Description automatically generated">
            <a:extLst>
              <a:ext uri="{FF2B5EF4-FFF2-40B4-BE49-F238E27FC236}">
                <a16:creationId xmlns:a16="http://schemas.microsoft.com/office/drawing/2014/main" id="{25A2B257-08D7-BB79-AE42-E68AC2991F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333" y="3653132"/>
            <a:ext cx="2043100" cy="3064650"/>
          </a:xfrm>
          <a:prstGeom prst="rect">
            <a:avLst/>
          </a:prstGeom>
        </p:spPr>
      </p:pic>
      <p:pic>
        <p:nvPicPr>
          <p:cNvPr id="6" name="Picture 5" descr="A bag of oil and gas&#10;&#10;Description automatically generated">
            <a:extLst>
              <a:ext uri="{FF2B5EF4-FFF2-40B4-BE49-F238E27FC236}">
                <a16:creationId xmlns:a16="http://schemas.microsoft.com/office/drawing/2014/main" id="{EE6F6288-A810-76E4-8071-2D7AB5154C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5580733" y="747245"/>
            <a:ext cx="2641861" cy="1981396"/>
          </a:xfrm>
          <a:prstGeom prst="rect">
            <a:avLst/>
          </a:prstGeom>
        </p:spPr>
      </p:pic>
      <p:pic>
        <p:nvPicPr>
          <p:cNvPr id="7" name="Picture 6" descr="A group of people standing on a beach&#10;&#10;Description automatically generated">
            <a:extLst>
              <a:ext uri="{FF2B5EF4-FFF2-40B4-BE49-F238E27FC236}">
                <a16:creationId xmlns:a16="http://schemas.microsoft.com/office/drawing/2014/main" id="{1451D153-9E0B-E6A9-1954-D507217014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33657" y="3693482"/>
            <a:ext cx="4032399" cy="3024300"/>
          </a:xfrm>
          <a:prstGeom prst="rect">
            <a:avLst/>
          </a:prstGeom>
        </p:spPr>
      </p:pic>
      <p:pic>
        <p:nvPicPr>
          <p:cNvPr id="11" name="Picture 10" descr="A group of people walking on a rocky beach&#10;&#10;Description automatically generated">
            <a:extLst>
              <a:ext uri="{FF2B5EF4-FFF2-40B4-BE49-F238E27FC236}">
                <a16:creationId xmlns:a16="http://schemas.microsoft.com/office/drawing/2014/main" id="{6526124C-2962-F114-CA24-4A67CD976AA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6190" r="33197"/>
          <a:stretch/>
        </p:blipFill>
        <p:spPr>
          <a:xfrm rot="5400000">
            <a:off x="8749128" y="-242514"/>
            <a:ext cx="2672942" cy="3960914"/>
          </a:xfrm>
          <a:prstGeom prst="rect">
            <a:avLst/>
          </a:prstGeom>
        </p:spPr>
      </p:pic>
    </p:spTree>
    <p:extLst>
      <p:ext uri="{BB962C8B-B14F-4D97-AF65-F5344CB8AC3E}">
        <p14:creationId xmlns:p14="http://schemas.microsoft.com/office/powerpoint/2010/main" val="4114914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68513-0CE6-9EDE-665E-32DD12209B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54ABA0-AA41-46BB-CDB5-5045C13AE6D0}"/>
              </a:ext>
            </a:extLst>
          </p:cNvPr>
          <p:cNvSpPr>
            <a:spLocks noGrp="1"/>
          </p:cNvSpPr>
          <p:nvPr>
            <p:ph type="title"/>
          </p:nvPr>
        </p:nvSpPr>
        <p:spPr>
          <a:xfrm>
            <a:off x="447294" y="1348592"/>
            <a:ext cx="6519947" cy="359724"/>
          </a:xfrm>
        </p:spPr>
        <p:txBody>
          <a:bodyPr/>
          <a:lstStyle/>
          <a:p>
            <a:r>
              <a:rPr lang="en-US" b="1" dirty="0"/>
              <a:t>Operations and Facilities – Challenges</a:t>
            </a:r>
          </a:p>
        </p:txBody>
      </p:sp>
      <p:sp>
        <p:nvSpPr>
          <p:cNvPr id="8" name="Text Placeholder 7">
            <a:extLst>
              <a:ext uri="{FF2B5EF4-FFF2-40B4-BE49-F238E27FC236}">
                <a16:creationId xmlns:a16="http://schemas.microsoft.com/office/drawing/2014/main" id="{7E05A43F-597D-BA3A-37FF-F107D58E7BB0}"/>
              </a:ext>
            </a:extLst>
          </p:cNvPr>
          <p:cNvSpPr>
            <a:spLocks noGrp="1"/>
          </p:cNvSpPr>
          <p:nvPr>
            <p:ph type="body" sz="quarter" idx="15"/>
          </p:nvPr>
        </p:nvSpPr>
        <p:spPr>
          <a:xfrm>
            <a:off x="447294" y="2323768"/>
            <a:ext cx="3049487" cy="2030766"/>
          </a:xfrm>
        </p:spPr>
        <p:txBody>
          <a:bodyPr>
            <a:normAutofit fontScale="92500" lnSpcReduction="10000"/>
          </a:bodyPr>
          <a:lstStyle/>
          <a:p>
            <a:r>
              <a:rPr lang="en-GB" sz="2400" dirty="0"/>
              <a:t>Location </a:t>
            </a:r>
          </a:p>
          <a:p>
            <a:r>
              <a:rPr lang="en-GB" sz="2400" dirty="0"/>
              <a:t>Cost </a:t>
            </a:r>
          </a:p>
          <a:p>
            <a:r>
              <a:rPr lang="en-GB" sz="2400" dirty="0"/>
              <a:t>Time </a:t>
            </a:r>
          </a:p>
          <a:p>
            <a:r>
              <a:rPr lang="en-GB" sz="2400" dirty="0"/>
              <a:t>Water testing </a:t>
            </a:r>
          </a:p>
          <a:p>
            <a:r>
              <a:rPr lang="en-GB" sz="2400" dirty="0"/>
              <a:t>Data Collection </a:t>
            </a:r>
          </a:p>
        </p:txBody>
      </p:sp>
      <p:pic>
        <p:nvPicPr>
          <p:cNvPr id="9" name="Picture 8">
            <a:extLst>
              <a:ext uri="{FF2B5EF4-FFF2-40B4-BE49-F238E27FC236}">
                <a16:creationId xmlns:a16="http://schemas.microsoft.com/office/drawing/2014/main" id="{2AECC47D-978C-F7A7-6DD5-E43385C76B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8414" y="169729"/>
            <a:ext cx="4104058" cy="3077174"/>
          </a:xfrm>
          <a:prstGeom prst="rect">
            <a:avLst/>
          </a:prstGeom>
        </p:spPr>
      </p:pic>
      <p:pic>
        <p:nvPicPr>
          <p:cNvPr id="11" name="Picture 10">
            <a:extLst>
              <a:ext uri="{FF2B5EF4-FFF2-40B4-BE49-F238E27FC236}">
                <a16:creationId xmlns:a16="http://schemas.microsoft.com/office/drawing/2014/main" id="{89742A5E-8D1C-F157-395A-AAF89F6D86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49904" y="3429000"/>
            <a:ext cx="4104058" cy="3078915"/>
          </a:xfrm>
          <a:prstGeom prst="rect">
            <a:avLst/>
          </a:prstGeom>
        </p:spPr>
      </p:pic>
    </p:spTree>
    <p:extLst>
      <p:ext uri="{BB962C8B-B14F-4D97-AF65-F5344CB8AC3E}">
        <p14:creationId xmlns:p14="http://schemas.microsoft.com/office/powerpoint/2010/main" val="3072078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88674-ED6B-72CC-D8B4-E68475561B61}"/>
              </a:ext>
            </a:extLst>
          </p:cNvPr>
          <p:cNvSpPr>
            <a:spLocks noGrp="1"/>
          </p:cNvSpPr>
          <p:nvPr>
            <p:ph type="title"/>
          </p:nvPr>
        </p:nvSpPr>
        <p:spPr/>
        <p:txBody>
          <a:bodyPr/>
          <a:lstStyle/>
          <a:p>
            <a:r>
              <a:rPr lang="en-GB"/>
              <a:t>Community Engagement </a:t>
            </a:r>
          </a:p>
        </p:txBody>
      </p:sp>
    </p:spTree>
    <p:extLst>
      <p:ext uri="{BB962C8B-B14F-4D97-AF65-F5344CB8AC3E}">
        <p14:creationId xmlns:p14="http://schemas.microsoft.com/office/powerpoint/2010/main" val="2595050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EA92-F520-EA4C-DEC1-5E6B160700B6}"/>
              </a:ext>
            </a:extLst>
          </p:cNvPr>
          <p:cNvSpPr>
            <a:spLocks noGrp="1"/>
          </p:cNvSpPr>
          <p:nvPr>
            <p:ph type="title"/>
          </p:nvPr>
        </p:nvSpPr>
        <p:spPr>
          <a:xfrm>
            <a:off x="873440" y="786747"/>
            <a:ext cx="6519947" cy="359724"/>
          </a:xfrm>
        </p:spPr>
        <p:txBody>
          <a:bodyPr/>
          <a:lstStyle/>
          <a:p>
            <a:r>
              <a:rPr lang="en-GB"/>
              <a:t>Pre, During or Post? </a:t>
            </a:r>
          </a:p>
        </p:txBody>
      </p:sp>
      <p:cxnSp>
        <p:nvCxnSpPr>
          <p:cNvPr id="5" name="Straight Connector 4">
            <a:extLst>
              <a:ext uri="{FF2B5EF4-FFF2-40B4-BE49-F238E27FC236}">
                <a16:creationId xmlns:a16="http://schemas.microsoft.com/office/drawing/2014/main" id="{E9A9D115-170E-8978-8228-7FBCA103F6E9}"/>
              </a:ext>
            </a:extLst>
          </p:cNvPr>
          <p:cNvCxnSpPr>
            <a:cxnSpLocks/>
          </p:cNvCxnSpPr>
          <p:nvPr/>
        </p:nvCxnSpPr>
        <p:spPr>
          <a:xfrm>
            <a:off x="7558418" y="1368019"/>
            <a:ext cx="37070" cy="5318144"/>
          </a:xfrm>
          <a:prstGeom prst="line">
            <a:avLst/>
          </a:prstGeom>
          <a:ln w="57150">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FD0D2B8-E3ED-1CAF-255C-A9C96FD0183F}"/>
              </a:ext>
            </a:extLst>
          </p:cNvPr>
          <p:cNvCxnSpPr>
            <a:cxnSpLocks/>
          </p:cNvCxnSpPr>
          <p:nvPr/>
        </p:nvCxnSpPr>
        <p:spPr>
          <a:xfrm>
            <a:off x="3804542" y="1368019"/>
            <a:ext cx="37070" cy="5318144"/>
          </a:xfrm>
          <a:prstGeom prst="line">
            <a:avLst/>
          </a:prstGeom>
          <a:ln w="57150">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16DD446-A557-8379-77BD-4E483A547290}"/>
              </a:ext>
            </a:extLst>
          </p:cNvPr>
          <p:cNvSpPr txBox="1"/>
          <p:nvPr/>
        </p:nvSpPr>
        <p:spPr>
          <a:xfrm>
            <a:off x="1032963" y="1535089"/>
            <a:ext cx="11465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Pre event </a:t>
            </a:r>
          </a:p>
        </p:txBody>
      </p:sp>
      <p:sp>
        <p:nvSpPr>
          <p:cNvPr id="8" name="TextBox 7">
            <a:extLst>
              <a:ext uri="{FF2B5EF4-FFF2-40B4-BE49-F238E27FC236}">
                <a16:creationId xmlns:a16="http://schemas.microsoft.com/office/drawing/2014/main" id="{4ABF3A3D-CF07-CB5E-8A02-932B657E16CA}"/>
              </a:ext>
            </a:extLst>
          </p:cNvPr>
          <p:cNvSpPr txBox="1"/>
          <p:nvPr/>
        </p:nvSpPr>
        <p:spPr>
          <a:xfrm>
            <a:off x="4903417" y="1493119"/>
            <a:ext cx="15209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During  event </a:t>
            </a:r>
          </a:p>
        </p:txBody>
      </p:sp>
      <p:sp>
        <p:nvSpPr>
          <p:cNvPr id="9" name="TextBox 8">
            <a:extLst>
              <a:ext uri="{FF2B5EF4-FFF2-40B4-BE49-F238E27FC236}">
                <a16:creationId xmlns:a16="http://schemas.microsoft.com/office/drawing/2014/main" id="{959923F5-AA2D-1C53-7944-67D3F002AA03}"/>
              </a:ext>
            </a:extLst>
          </p:cNvPr>
          <p:cNvSpPr txBox="1"/>
          <p:nvPr/>
        </p:nvSpPr>
        <p:spPr>
          <a:xfrm>
            <a:off x="8636262" y="1540426"/>
            <a:ext cx="12934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Post  event </a:t>
            </a:r>
          </a:p>
        </p:txBody>
      </p:sp>
      <p:sp>
        <p:nvSpPr>
          <p:cNvPr id="10" name="Rectangle: Rounded Corners 9">
            <a:extLst>
              <a:ext uri="{FF2B5EF4-FFF2-40B4-BE49-F238E27FC236}">
                <a16:creationId xmlns:a16="http://schemas.microsoft.com/office/drawing/2014/main" id="{DC461F93-109D-4A99-B5F6-9671588B0C25}"/>
              </a:ext>
            </a:extLst>
          </p:cNvPr>
          <p:cNvSpPr/>
          <p:nvPr/>
        </p:nvSpPr>
        <p:spPr>
          <a:xfrm>
            <a:off x="3915752" y="2279964"/>
            <a:ext cx="3496324" cy="757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Volunteering Opportunities </a:t>
            </a:r>
          </a:p>
        </p:txBody>
      </p:sp>
      <p:sp>
        <p:nvSpPr>
          <p:cNvPr id="11" name="Rectangle: Rounded Corners 10">
            <a:extLst>
              <a:ext uri="{FF2B5EF4-FFF2-40B4-BE49-F238E27FC236}">
                <a16:creationId xmlns:a16="http://schemas.microsoft.com/office/drawing/2014/main" id="{48D2EA56-6886-B11F-3F3E-87713AE66BE9}"/>
              </a:ext>
            </a:extLst>
          </p:cNvPr>
          <p:cNvSpPr/>
          <p:nvPr/>
        </p:nvSpPr>
        <p:spPr>
          <a:xfrm>
            <a:off x="2119077" y="3441851"/>
            <a:ext cx="9493803" cy="7829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Engaging Youth Communities </a:t>
            </a:r>
          </a:p>
        </p:txBody>
      </p:sp>
      <p:sp>
        <p:nvSpPr>
          <p:cNvPr id="12" name="Rectangle: Rounded Corners 11">
            <a:extLst>
              <a:ext uri="{FF2B5EF4-FFF2-40B4-BE49-F238E27FC236}">
                <a16:creationId xmlns:a16="http://schemas.microsoft.com/office/drawing/2014/main" id="{B624E647-97CE-BA73-9327-13E50E67244A}"/>
              </a:ext>
            </a:extLst>
          </p:cNvPr>
          <p:cNvSpPr/>
          <p:nvPr/>
        </p:nvSpPr>
        <p:spPr>
          <a:xfrm>
            <a:off x="3987954" y="4655397"/>
            <a:ext cx="3424121" cy="757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t>Spectators</a:t>
            </a:r>
          </a:p>
        </p:txBody>
      </p:sp>
      <p:sp>
        <p:nvSpPr>
          <p:cNvPr id="3" name="Arrow: Right 2">
            <a:extLst>
              <a:ext uri="{FF2B5EF4-FFF2-40B4-BE49-F238E27FC236}">
                <a16:creationId xmlns:a16="http://schemas.microsoft.com/office/drawing/2014/main" id="{FC5DA7DF-3735-D539-DDCF-24BCA55D681F}"/>
              </a:ext>
            </a:extLst>
          </p:cNvPr>
          <p:cNvSpPr/>
          <p:nvPr/>
        </p:nvSpPr>
        <p:spPr>
          <a:xfrm>
            <a:off x="7694023" y="2455817"/>
            <a:ext cx="2862884" cy="44895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GB">
                <a:ea typeface="Calibri"/>
                <a:cs typeface="Calibri"/>
              </a:rPr>
              <a:t>Legacy</a:t>
            </a:r>
          </a:p>
        </p:txBody>
      </p:sp>
      <p:sp>
        <p:nvSpPr>
          <p:cNvPr id="4" name="Arrow: Right 3">
            <a:extLst>
              <a:ext uri="{FF2B5EF4-FFF2-40B4-BE49-F238E27FC236}">
                <a16:creationId xmlns:a16="http://schemas.microsoft.com/office/drawing/2014/main" id="{794D0F55-B713-ADEE-8EA9-F5E5D2CCD6EA}"/>
              </a:ext>
            </a:extLst>
          </p:cNvPr>
          <p:cNvSpPr/>
          <p:nvPr/>
        </p:nvSpPr>
        <p:spPr>
          <a:xfrm>
            <a:off x="7694023" y="4756580"/>
            <a:ext cx="2862884" cy="44895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GB">
                <a:ea typeface="Calibri"/>
                <a:cs typeface="Calibri"/>
              </a:rPr>
              <a:t>Legacy</a:t>
            </a:r>
            <a:endParaRPr lang="en-GB"/>
          </a:p>
        </p:txBody>
      </p:sp>
      <p:sp>
        <p:nvSpPr>
          <p:cNvPr id="13" name="Arrow: Right 12">
            <a:extLst>
              <a:ext uri="{FF2B5EF4-FFF2-40B4-BE49-F238E27FC236}">
                <a16:creationId xmlns:a16="http://schemas.microsoft.com/office/drawing/2014/main" id="{2C99CA15-9327-F9E3-2565-94BB1EDF59BD}"/>
              </a:ext>
            </a:extLst>
          </p:cNvPr>
          <p:cNvSpPr/>
          <p:nvPr/>
        </p:nvSpPr>
        <p:spPr>
          <a:xfrm>
            <a:off x="758531" y="2455816"/>
            <a:ext cx="2862884" cy="448955"/>
          </a:xfrm>
          <a:prstGeom prst="rightArrow">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GB">
                <a:ea typeface="Calibri"/>
                <a:cs typeface="Calibri"/>
              </a:rPr>
              <a:t>Communication</a:t>
            </a:r>
          </a:p>
        </p:txBody>
      </p:sp>
      <p:sp>
        <p:nvSpPr>
          <p:cNvPr id="15" name="Arrow: Right 14">
            <a:extLst>
              <a:ext uri="{FF2B5EF4-FFF2-40B4-BE49-F238E27FC236}">
                <a16:creationId xmlns:a16="http://schemas.microsoft.com/office/drawing/2014/main" id="{145BCCC1-1FA6-0423-FC01-664369612299}"/>
              </a:ext>
            </a:extLst>
          </p:cNvPr>
          <p:cNvSpPr/>
          <p:nvPr/>
        </p:nvSpPr>
        <p:spPr>
          <a:xfrm>
            <a:off x="758531" y="4754732"/>
            <a:ext cx="2862884" cy="448955"/>
          </a:xfrm>
          <a:prstGeom prst="rightArrow">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GB">
                <a:ea typeface="Calibri"/>
                <a:cs typeface="Calibri"/>
              </a:rPr>
              <a:t>Communication</a:t>
            </a:r>
          </a:p>
        </p:txBody>
      </p:sp>
      <p:sp>
        <p:nvSpPr>
          <p:cNvPr id="17" name="Arrow: Right 16">
            <a:extLst>
              <a:ext uri="{FF2B5EF4-FFF2-40B4-BE49-F238E27FC236}">
                <a16:creationId xmlns:a16="http://schemas.microsoft.com/office/drawing/2014/main" id="{65951059-1927-8472-6363-720256B39B10}"/>
              </a:ext>
            </a:extLst>
          </p:cNvPr>
          <p:cNvSpPr/>
          <p:nvPr/>
        </p:nvSpPr>
        <p:spPr>
          <a:xfrm>
            <a:off x="758531" y="3605275"/>
            <a:ext cx="1235562" cy="448955"/>
          </a:xfrm>
          <a:prstGeom prst="rightArrow">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GB">
                <a:ea typeface="Calibri"/>
                <a:cs typeface="Calibri"/>
              </a:rPr>
              <a:t>Comms</a:t>
            </a:r>
          </a:p>
        </p:txBody>
      </p:sp>
    </p:spTree>
    <p:extLst>
      <p:ext uri="{BB962C8B-B14F-4D97-AF65-F5344CB8AC3E}">
        <p14:creationId xmlns:p14="http://schemas.microsoft.com/office/powerpoint/2010/main" val="2889605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EA92-F520-EA4C-DEC1-5E6B160700B6}"/>
              </a:ext>
            </a:extLst>
          </p:cNvPr>
          <p:cNvSpPr>
            <a:spLocks noGrp="1"/>
          </p:cNvSpPr>
          <p:nvPr>
            <p:ph type="title"/>
          </p:nvPr>
        </p:nvSpPr>
        <p:spPr>
          <a:xfrm>
            <a:off x="886503" y="1113142"/>
            <a:ext cx="6519947" cy="359724"/>
          </a:xfrm>
        </p:spPr>
        <p:txBody>
          <a:bodyPr/>
          <a:lstStyle/>
          <a:p>
            <a:r>
              <a:rPr lang="en-GB" b="1" dirty="0">
                <a:cs typeface="Calibri Light"/>
              </a:rPr>
              <a:t>Utilising Volunteers</a:t>
            </a:r>
            <a:endParaRPr lang="en-GB" b="1" dirty="0">
              <a:ea typeface="Calibri Light"/>
              <a:cs typeface="Calibri Light"/>
            </a:endParaRPr>
          </a:p>
        </p:txBody>
      </p:sp>
      <p:sp>
        <p:nvSpPr>
          <p:cNvPr id="14" name="Text Placeholder 13">
            <a:extLst>
              <a:ext uri="{FF2B5EF4-FFF2-40B4-BE49-F238E27FC236}">
                <a16:creationId xmlns:a16="http://schemas.microsoft.com/office/drawing/2014/main" id="{EF0B320E-0335-F4E6-BF14-5830B4BA3752}"/>
              </a:ext>
            </a:extLst>
          </p:cNvPr>
          <p:cNvSpPr>
            <a:spLocks noGrp="1"/>
          </p:cNvSpPr>
          <p:nvPr>
            <p:ph type="body" sz="quarter" idx="15"/>
          </p:nvPr>
        </p:nvSpPr>
        <p:spPr>
          <a:xfrm>
            <a:off x="886502" y="1896445"/>
            <a:ext cx="6519947" cy="3386867"/>
          </a:xfrm>
        </p:spPr>
        <p:txBody>
          <a:bodyPr vert="horz" lIns="91440" tIns="45720" rIns="91440" bIns="45720" rtlCol="0" anchor="t">
            <a:normAutofit/>
          </a:bodyPr>
          <a:lstStyle/>
          <a:p>
            <a:pPr marL="0" indent="0">
              <a:buNone/>
            </a:pPr>
            <a:r>
              <a:rPr lang="en-GB" sz="2000">
                <a:cs typeface="Calibri" panose="020F0502020204030204"/>
              </a:rPr>
              <a:t>50 volunteers across the event – 50% were local </a:t>
            </a:r>
          </a:p>
          <a:p>
            <a:pPr marL="0" indent="0">
              <a:buNone/>
            </a:pPr>
            <a:endParaRPr lang="en-GB" sz="2000">
              <a:cs typeface="Calibri" panose="020F0502020204030204"/>
            </a:endParaRPr>
          </a:p>
          <a:p>
            <a:pPr marL="0" indent="0">
              <a:buNone/>
            </a:pPr>
            <a:r>
              <a:rPr lang="en-GB" sz="2000" b="1">
                <a:cs typeface="Calibri" panose="020F0502020204030204"/>
              </a:rPr>
              <a:t>Why? </a:t>
            </a:r>
          </a:p>
          <a:p>
            <a:pPr marL="0" indent="0">
              <a:buNone/>
            </a:pPr>
            <a:r>
              <a:rPr lang="en-GB" sz="2000">
                <a:cs typeface="Calibri" panose="020F0502020204030204"/>
              </a:rPr>
              <a:t>  Reduced cost and increased capacity</a:t>
            </a:r>
            <a:endParaRPr lang="en-GB">
              <a:cs typeface="Calibri" panose="020F0502020204030204"/>
            </a:endParaRPr>
          </a:p>
          <a:p>
            <a:pPr marL="0" indent="0">
              <a:buNone/>
            </a:pPr>
            <a:r>
              <a:rPr lang="en-GB" sz="2000">
                <a:cs typeface="Calibri" panose="020F0502020204030204"/>
              </a:rPr>
              <a:t>  Increased experience and skill within network </a:t>
            </a:r>
            <a:endParaRPr lang="en-GB">
              <a:cs typeface="Calibri" panose="020F0502020204030204"/>
            </a:endParaRPr>
          </a:p>
          <a:p>
            <a:pPr marL="0" indent="0">
              <a:buNone/>
            </a:pPr>
            <a:endParaRPr lang="en-GB" sz="2000">
              <a:cs typeface="Calibri" panose="020F0502020204030204"/>
            </a:endParaRPr>
          </a:p>
          <a:p>
            <a:pPr marL="0" indent="0">
              <a:buNone/>
            </a:pPr>
            <a:r>
              <a:rPr lang="en-GB" sz="2000">
                <a:cs typeface="Calibri" panose="020F0502020204030204"/>
              </a:rPr>
              <a:t>More opportunity than we took advantage of </a:t>
            </a:r>
            <a:endParaRPr lang="en-GB">
              <a:cs typeface="Calibri" panose="020F0502020204030204"/>
            </a:endParaRPr>
          </a:p>
          <a:p>
            <a:pPr marL="0" indent="0">
              <a:buNone/>
            </a:pPr>
            <a:endParaRPr lang="en-GB">
              <a:cs typeface="Calibri" panose="020F0502020204030204"/>
            </a:endParaRPr>
          </a:p>
        </p:txBody>
      </p:sp>
      <p:pic>
        <p:nvPicPr>
          <p:cNvPr id="6" name="Picture 5" descr="A group of people in a tent&#10;&#10;Description automatically generated">
            <a:extLst>
              <a:ext uri="{FF2B5EF4-FFF2-40B4-BE49-F238E27FC236}">
                <a16:creationId xmlns:a16="http://schemas.microsoft.com/office/drawing/2014/main" id="{108BFC1D-8E77-ADE4-AA24-BBC9FF18B1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8374" y="4167829"/>
            <a:ext cx="3357033" cy="2230966"/>
          </a:xfrm>
          <a:prstGeom prst="rect">
            <a:avLst/>
          </a:prstGeom>
        </p:spPr>
      </p:pic>
      <p:pic>
        <p:nvPicPr>
          <p:cNvPr id="3076" name="Picture 4">
            <a:extLst>
              <a:ext uri="{FF2B5EF4-FFF2-40B4-BE49-F238E27FC236}">
                <a16:creationId xmlns:a16="http://schemas.microsoft.com/office/drawing/2014/main" id="{0B15BEA6-9C8A-FDE6-EEE3-0C0CBE18257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16816" y="561990"/>
            <a:ext cx="2540150" cy="3386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837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7415C-885C-5DA4-F491-5017E552C4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18CBD6-0521-B8A9-7E62-63DAC24161B7}"/>
              </a:ext>
            </a:extLst>
          </p:cNvPr>
          <p:cNvSpPr>
            <a:spLocks noGrp="1"/>
          </p:cNvSpPr>
          <p:nvPr>
            <p:ph type="title"/>
          </p:nvPr>
        </p:nvSpPr>
        <p:spPr>
          <a:xfrm>
            <a:off x="886503" y="1113142"/>
            <a:ext cx="6519947" cy="359724"/>
          </a:xfrm>
        </p:spPr>
        <p:txBody>
          <a:bodyPr/>
          <a:lstStyle/>
          <a:p>
            <a:r>
              <a:rPr lang="en-GB" b="1" dirty="0">
                <a:cs typeface="Calibri Light"/>
              </a:rPr>
              <a:t>Spectators </a:t>
            </a:r>
            <a:endParaRPr lang="en-US" b="1" dirty="0"/>
          </a:p>
        </p:txBody>
      </p:sp>
      <p:sp>
        <p:nvSpPr>
          <p:cNvPr id="14" name="Text Placeholder 13">
            <a:extLst>
              <a:ext uri="{FF2B5EF4-FFF2-40B4-BE49-F238E27FC236}">
                <a16:creationId xmlns:a16="http://schemas.microsoft.com/office/drawing/2014/main" id="{512A2FB6-C73B-46AC-2EEA-C275CBBEAFAA}"/>
              </a:ext>
            </a:extLst>
          </p:cNvPr>
          <p:cNvSpPr>
            <a:spLocks noGrp="1"/>
          </p:cNvSpPr>
          <p:nvPr>
            <p:ph type="body" sz="quarter" idx="15"/>
          </p:nvPr>
        </p:nvSpPr>
        <p:spPr>
          <a:xfrm>
            <a:off x="344791" y="1624652"/>
            <a:ext cx="5139660" cy="4167588"/>
          </a:xfrm>
        </p:spPr>
        <p:txBody>
          <a:bodyPr vert="horz" lIns="91440" tIns="45720" rIns="91440" bIns="45720" rtlCol="0" anchor="t">
            <a:normAutofit/>
          </a:bodyPr>
          <a:lstStyle/>
          <a:p>
            <a:pPr marL="342900" indent="-342900"/>
            <a:endParaRPr lang="en-GB" sz="2000">
              <a:cs typeface="Calibri" panose="020F0502020204030204"/>
            </a:endParaRPr>
          </a:p>
          <a:p>
            <a:pPr marL="0" indent="0">
              <a:buNone/>
            </a:pPr>
            <a:r>
              <a:rPr lang="en-GB" sz="2000">
                <a:cs typeface="Calibri" panose="020F0502020204030204"/>
              </a:rPr>
              <a:t> </a:t>
            </a:r>
          </a:p>
          <a:p>
            <a:pPr marL="0" indent="0">
              <a:buNone/>
            </a:pPr>
            <a:endParaRPr lang="en-GB" sz="2000">
              <a:cs typeface="Calibri" panose="020F0502020204030204"/>
            </a:endParaRPr>
          </a:p>
          <a:p>
            <a:pPr marL="0" indent="0">
              <a:buNone/>
            </a:pPr>
            <a:endParaRPr lang="en-GB" sz="2000">
              <a:cs typeface="Calibri" panose="020F0502020204030204"/>
            </a:endParaRPr>
          </a:p>
          <a:p>
            <a:endParaRPr lang="en-GB">
              <a:cs typeface="Calibri" panose="020F0502020204030204"/>
            </a:endParaRPr>
          </a:p>
        </p:txBody>
      </p:sp>
      <p:pic>
        <p:nvPicPr>
          <p:cNvPr id="4" name="Picture 3" descr="A group of people on a beach&#10;&#10;Description automatically generated">
            <a:extLst>
              <a:ext uri="{FF2B5EF4-FFF2-40B4-BE49-F238E27FC236}">
                <a16:creationId xmlns:a16="http://schemas.microsoft.com/office/drawing/2014/main" id="{2939FF39-774F-F430-D335-78FC62A873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98306" y="1403473"/>
            <a:ext cx="3117178" cy="2078119"/>
          </a:xfrm>
          <a:prstGeom prst="rect">
            <a:avLst/>
          </a:prstGeom>
        </p:spPr>
      </p:pic>
      <p:pic>
        <p:nvPicPr>
          <p:cNvPr id="5" name="Picture 4" descr="A person sitting on a scooter&#10;&#10;Description automatically generated">
            <a:extLst>
              <a:ext uri="{FF2B5EF4-FFF2-40B4-BE49-F238E27FC236}">
                <a16:creationId xmlns:a16="http://schemas.microsoft.com/office/drawing/2014/main" id="{A8234D9C-A096-1E34-7A7F-993A146C6188}"/>
              </a:ext>
            </a:extLst>
          </p:cNvPr>
          <p:cNvPicPr>
            <a:picLocks noChangeAspect="1"/>
          </p:cNvPicPr>
          <p:nvPr/>
        </p:nvPicPr>
        <p:blipFill>
          <a:blip r:embed="rId4"/>
          <a:stretch>
            <a:fillRect/>
          </a:stretch>
        </p:blipFill>
        <p:spPr>
          <a:xfrm>
            <a:off x="8967787" y="1349664"/>
            <a:ext cx="2719387" cy="4546311"/>
          </a:xfrm>
          <a:prstGeom prst="rect">
            <a:avLst/>
          </a:prstGeom>
        </p:spPr>
      </p:pic>
      <p:pic>
        <p:nvPicPr>
          <p:cNvPr id="7" name="Picture 6" descr="A group of people standing on a stage&#10;&#10;Description automatically generated">
            <a:extLst>
              <a:ext uri="{FF2B5EF4-FFF2-40B4-BE49-F238E27FC236}">
                <a16:creationId xmlns:a16="http://schemas.microsoft.com/office/drawing/2014/main" id="{07D0DF9C-8D17-3241-32DA-4D8EEBA8D7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8307" y="3726637"/>
            <a:ext cx="3117178" cy="2079133"/>
          </a:xfrm>
          <a:prstGeom prst="rect">
            <a:avLst/>
          </a:prstGeom>
        </p:spPr>
      </p:pic>
      <p:sp>
        <p:nvSpPr>
          <p:cNvPr id="3" name="TextBox 2">
            <a:extLst>
              <a:ext uri="{FF2B5EF4-FFF2-40B4-BE49-F238E27FC236}">
                <a16:creationId xmlns:a16="http://schemas.microsoft.com/office/drawing/2014/main" id="{104E2B7A-946E-2EAD-067B-211E9C5D5FF0}"/>
              </a:ext>
            </a:extLst>
          </p:cNvPr>
          <p:cNvSpPr txBox="1"/>
          <p:nvPr/>
        </p:nvSpPr>
        <p:spPr>
          <a:xfrm>
            <a:off x="886503" y="1624652"/>
            <a:ext cx="4038582" cy="3016210"/>
          </a:xfrm>
          <a:prstGeom prst="rect">
            <a:avLst/>
          </a:prstGeom>
          <a:noFill/>
        </p:spPr>
        <p:txBody>
          <a:bodyPr wrap="square" lIns="91440" tIns="45720" rIns="91440" bIns="45720" rtlCol="0" anchor="t">
            <a:spAutoFit/>
          </a:bodyPr>
          <a:lstStyle/>
          <a:p>
            <a:r>
              <a:rPr lang="en-GB" sz="1900"/>
              <a:t>1000 people visiting the Fan Zone</a:t>
            </a:r>
            <a:endParaRPr lang="en-GB" sz="1900">
              <a:cs typeface="Calibri"/>
            </a:endParaRPr>
          </a:p>
          <a:p>
            <a:endParaRPr lang="en-GB" sz="1900">
              <a:cs typeface="Calibri"/>
            </a:endParaRPr>
          </a:p>
          <a:p>
            <a:r>
              <a:rPr lang="en-GB" sz="1900"/>
              <a:t> Big screen and Stage</a:t>
            </a:r>
            <a:endParaRPr lang="en-GB" sz="1900">
              <a:cs typeface="Calibri" panose="020F0502020204030204"/>
            </a:endParaRPr>
          </a:p>
          <a:p>
            <a:r>
              <a:rPr lang="en-GB" sz="1900"/>
              <a:t> Commentary </a:t>
            </a:r>
            <a:endParaRPr lang="en-GB" sz="1900">
              <a:cs typeface="Calibri" panose="020F0502020204030204"/>
            </a:endParaRPr>
          </a:p>
          <a:p>
            <a:r>
              <a:rPr lang="en-GB" sz="1900"/>
              <a:t> Information stands</a:t>
            </a:r>
            <a:endParaRPr lang="en-GB" sz="1900">
              <a:cs typeface="Calibri"/>
            </a:endParaRPr>
          </a:p>
          <a:p>
            <a:r>
              <a:rPr lang="en-GB" sz="1900"/>
              <a:t> Taster Sessions</a:t>
            </a:r>
            <a:endParaRPr lang="en-GB" sz="1900">
              <a:cs typeface="Calibri"/>
            </a:endParaRPr>
          </a:p>
          <a:p>
            <a:r>
              <a:rPr lang="en-GB" sz="1900">
                <a:cs typeface="Calibri"/>
              </a:rPr>
              <a:t> Kids Activities </a:t>
            </a:r>
          </a:p>
          <a:p>
            <a:endParaRPr lang="en-GB" sz="1900">
              <a:cs typeface="Calibri"/>
            </a:endParaRPr>
          </a:p>
          <a:p>
            <a:r>
              <a:rPr lang="en-GB" sz="1900" b="1"/>
              <a:t>Why? </a:t>
            </a:r>
            <a:endParaRPr lang="en-GB" sz="1900" b="1">
              <a:cs typeface="Calibri"/>
            </a:endParaRPr>
          </a:p>
          <a:p>
            <a:r>
              <a:rPr lang="en-GB" sz="1900"/>
              <a:t>  Awareness and Connection </a:t>
            </a:r>
            <a:endParaRPr lang="en-GB" sz="1900">
              <a:cs typeface="Calibri"/>
            </a:endParaRPr>
          </a:p>
        </p:txBody>
      </p:sp>
    </p:spTree>
    <p:extLst>
      <p:ext uri="{BB962C8B-B14F-4D97-AF65-F5344CB8AC3E}">
        <p14:creationId xmlns:p14="http://schemas.microsoft.com/office/powerpoint/2010/main" val="4097063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5AE09-9899-5E3B-9CC6-97CCBF6C8B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D557E9-34EA-C9CC-C8B5-189AC954EBF5}"/>
              </a:ext>
            </a:extLst>
          </p:cNvPr>
          <p:cNvSpPr>
            <a:spLocks noGrp="1"/>
          </p:cNvSpPr>
          <p:nvPr>
            <p:ph type="title"/>
          </p:nvPr>
        </p:nvSpPr>
        <p:spPr>
          <a:xfrm>
            <a:off x="886503" y="1113142"/>
            <a:ext cx="6519947" cy="359724"/>
          </a:xfrm>
        </p:spPr>
        <p:txBody>
          <a:bodyPr/>
          <a:lstStyle/>
          <a:p>
            <a:r>
              <a:rPr lang="en-GB" b="1" dirty="0">
                <a:cs typeface="Calibri Light"/>
              </a:rPr>
              <a:t>Engaging Youth Communities</a:t>
            </a:r>
            <a:br>
              <a:rPr lang="en-GB" dirty="0">
                <a:cs typeface="Calibri Light"/>
              </a:rPr>
            </a:br>
            <a:br>
              <a:rPr lang="en-GB" dirty="0">
                <a:cs typeface="Calibri Light"/>
              </a:rPr>
            </a:br>
            <a:r>
              <a:rPr lang="en-GB" dirty="0">
                <a:cs typeface="Calibri Light"/>
              </a:rPr>
              <a:t> </a:t>
            </a:r>
          </a:p>
        </p:txBody>
      </p:sp>
      <p:pic>
        <p:nvPicPr>
          <p:cNvPr id="5" name="Picture 4">
            <a:extLst>
              <a:ext uri="{FF2B5EF4-FFF2-40B4-BE49-F238E27FC236}">
                <a16:creationId xmlns:a16="http://schemas.microsoft.com/office/drawing/2014/main" id="{927B8FAD-E942-CE51-A16B-D3D513F404DD}"/>
              </a:ext>
            </a:extLst>
          </p:cNvPr>
          <p:cNvPicPr>
            <a:picLocks noChangeAspect="1"/>
          </p:cNvPicPr>
          <p:nvPr/>
        </p:nvPicPr>
        <p:blipFill>
          <a:blip r:embed="rId3"/>
          <a:stretch>
            <a:fillRect/>
          </a:stretch>
        </p:blipFill>
        <p:spPr>
          <a:xfrm>
            <a:off x="7009655" y="1113142"/>
            <a:ext cx="4295842" cy="5151210"/>
          </a:xfrm>
          <a:prstGeom prst="rect">
            <a:avLst/>
          </a:prstGeom>
        </p:spPr>
      </p:pic>
      <p:sp>
        <p:nvSpPr>
          <p:cNvPr id="3" name="TextBox 2">
            <a:extLst>
              <a:ext uri="{FF2B5EF4-FFF2-40B4-BE49-F238E27FC236}">
                <a16:creationId xmlns:a16="http://schemas.microsoft.com/office/drawing/2014/main" id="{8D1E2069-0B3A-701E-ADE2-36B8CA3E97BD}"/>
              </a:ext>
            </a:extLst>
          </p:cNvPr>
          <p:cNvSpPr txBox="1"/>
          <p:nvPr/>
        </p:nvSpPr>
        <p:spPr>
          <a:xfrm>
            <a:off x="853440" y="1751214"/>
            <a:ext cx="5924202"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GB" sz="1900" b="0" i="0" u="none" strike="noStrike" baseline="0">
                <a:solidFill>
                  <a:srgbClr val="000000"/>
                </a:solidFill>
                <a:latin typeface="Calibri"/>
                <a:ea typeface="Segoe UI"/>
                <a:cs typeface="Segoe UI"/>
              </a:rPr>
              <a:t>Our main focus within Community Engagement</a:t>
            </a:r>
            <a:r>
              <a:rPr lang="en-US" sz="1900" b="0" i="0">
                <a:solidFill>
                  <a:srgbClr val="000000"/>
                </a:solidFill>
                <a:latin typeface="Calibri"/>
                <a:ea typeface="Segoe UI"/>
                <a:cs typeface="Segoe UI"/>
              </a:rPr>
              <a:t>​</a:t>
            </a:r>
          </a:p>
          <a:p>
            <a:pPr algn="l" rtl="0"/>
            <a:r>
              <a:rPr lang="en-GB" sz="1900" b="0" i="0">
                <a:solidFill>
                  <a:srgbClr val="000000"/>
                </a:solidFill>
                <a:latin typeface="Poppins"/>
                <a:ea typeface="Segoe UI"/>
                <a:cs typeface="Segoe UI"/>
              </a:rPr>
              <a:t>​</a:t>
            </a:r>
          </a:p>
          <a:p>
            <a:pPr algn="l" rtl="0"/>
            <a:r>
              <a:rPr lang="en-GB" sz="1900" b="0" i="0" u="none" strike="noStrike" baseline="0">
                <a:solidFill>
                  <a:srgbClr val="000000"/>
                </a:solidFill>
                <a:latin typeface="Calibri"/>
                <a:ea typeface="Segoe UI"/>
                <a:cs typeface="Segoe UI"/>
              </a:rPr>
              <a:t>Spark a positive connection with the water and influencing future behaviour</a:t>
            </a:r>
            <a:r>
              <a:rPr lang="en-US" sz="1900" b="0" i="0">
                <a:solidFill>
                  <a:srgbClr val="000000"/>
                </a:solidFill>
                <a:latin typeface="Calibri"/>
                <a:ea typeface="Segoe UI"/>
                <a:cs typeface="Segoe UI"/>
              </a:rPr>
              <a:t>​</a:t>
            </a:r>
          </a:p>
          <a:p>
            <a:pPr algn="l" rtl="0"/>
            <a:r>
              <a:rPr lang="en-GB" sz="1900" b="0" i="0">
                <a:solidFill>
                  <a:srgbClr val="000000"/>
                </a:solidFill>
                <a:latin typeface="Calibri"/>
                <a:ea typeface="Segoe UI"/>
                <a:cs typeface="Segoe UI"/>
              </a:rPr>
              <a:t>​</a:t>
            </a:r>
          </a:p>
          <a:p>
            <a:pPr algn="l" rtl="0"/>
            <a:r>
              <a:rPr lang="en-GB" sz="1900" b="0" i="0" u="none" strike="noStrike" baseline="0">
                <a:solidFill>
                  <a:srgbClr val="000000"/>
                </a:solidFill>
                <a:latin typeface="Calibri"/>
                <a:ea typeface="Segoe UI"/>
                <a:cs typeface="Segoe UI"/>
              </a:rPr>
              <a:t>Aim - 200 youth people</a:t>
            </a:r>
            <a:r>
              <a:rPr lang="en-US" sz="1900" b="0" i="0">
                <a:solidFill>
                  <a:srgbClr val="000000"/>
                </a:solidFill>
                <a:latin typeface="Calibri"/>
                <a:ea typeface="Segoe UI"/>
                <a:cs typeface="Segoe UI"/>
              </a:rPr>
              <a:t>​</a:t>
            </a:r>
          </a:p>
          <a:p>
            <a:endParaRPr lang="en-GB" sz="1900">
              <a:solidFill>
                <a:srgbClr val="000000"/>
              </a:solidFill>
              <a:latin typeface="Calibri"/>
              <a:ea typeface="Segoe UI"/>
              <a:cs typeface="Segoe UI"/>
            </a:endParaRPr>
          </a:p>
          <a:p>
            <a:r>
              <a:rPr lang="en-GB" sz="1900" b="0" i="0" u="none" strike="noStrike" baseline="0">
                <a:solidFill>
                  <a:srgbClr val="000000"/>
                </a:solidFill>
                <a:latin typeface="Calibri"/>
                <a:ea typeface="Segoe UI"/>
                <a:cs typeface="Segoe UI"/>
              </a:rPr>
              <a:t>Targeting those facing barriers to participating in water-based activities</a:t>
            </a:r>
            <a:r>
              <a:rPr lang="en-US" sz="1900" b="0" i="0">
                <a:solidFill>
                  <a:srgbClr val="000000"/>
                </a:solidFill>
                <a:latin typeface="Calibri"/>
                <a:ea typeface="Segoe UI"/>
                <a:cs typeface="Segoe UI"/>
              </a:rPr>
              <a:t>​</a:t>
            </a:r>
            <a:r>
              <a:rPr lang="en-US" sz="1900">
                <a:solidFill>
                  <a:srgbClr val="000000"/>
                </a:solidFill>
                <a:latin typeface="Calibri"/>
                <a:ea typeface="Segoe UI"/>
                <a:cs typeface="Segoe UI"/>
              </a:rPr>
              <a:t> such as...</a:t>
            </a:r>
            <a:endParaRPr lang="en-US"/>
          </a:p>
          <a:p>
            <a:r>
              <a:rPr lang="en-GB" sz="1900">
                <a:solidFill>
                  <a:srgbClr val="000000"/>
                </a:solidFill>
                <a:latin typeface="Calibri"/>
                <a:ea typeface="Segoe UI"/>
                <a:cs typeface="Segoe UI"/>
              </a:rPr>
              <a:t>  </a:t>
            </a:r>
            <a:r>
              <a:rPr lang="en-GB" sz="1900" b="0" i="0" u="none" strike="noStrike" baseline="0">
                <a:solidFill>
                  <a:srgbClr val="000000"/>
                </a:solidFill>
                <a:latin typeface="Calibri"/>
                <a:ea typeface="Segoe UI"/>
                <a:cs typeface="Segoe UI"/>
              </a:rPr>
              <a:t>disabilities,</a:t>
            </a:r>
            <a:r>
              <a:rPr lang="en-US" sz="1900" b="0" i="0">
                <a:solidFill>
                  <a:srgbClr val="000000"/>
                </a:solidFill>
                <a:latin typeface="Calibri"/>
                <a:ea typeface="Segoe UI"/>
                <a:cs typeface="Segoe UI"/>
              </a:rPr>
              <a:t>​</a:t>
            </a:r>
          </a:p>
          <a:p>
            <a:r>
              <a:rPr lang="en-GB" sz="1900">
                <a:solidFill>
                  <a:srgbClr val="000000"/>
                </a:solidFill>
                <a:latin typeface="Calibri"/>
                <a:ea typeface="Segoe UI"/>
                <a:cs typeface="Segoe UI"/>
              </a:rPr>
              <a:t>  </a:t>
            </a:r>
            <a:r>
              <a:rPr lang="en-GB" sz="1900" b="0" i="0" u="none" strike="noStrike" baseline="0">
                <a:solidFill>
                  <a:srgbClr val="000000"/>
                </a:solidFill>
                <a:latin typeface="Calibri"/>
                <a:ea typeface="Segoe UI"/>
                <a:cs typeface="Segoe UI"/>
              </a:rPr>
              <a:t>diverse communities,</a:t>
            </a:r>
            <a:r>
              <a:rPr lang="en-US" sz="1900" b="0" i="0">
                <a:solidFill>
                  <a:srgbClr val="000000"/>
                </a:solidFill>
                <a:latin typeface="Calibri"/>
                <a:ea typeface="Segoe UI"/>
                <a:cs typeface="Segoe UI"/>
              </a:rPr>
              <a:t>​</a:t>
            </a:r>
          </a:p>
          <a:p>
            <a:r>
              <a:rPr lang="en-GB" sz="1900">
                <a:solidFill>
                  <a:srgbClr val="000000"/>
                </a:solidFill>
                <a:latin typeface="Calibri"/>
                <a:ea typeface="Segoe UI"/>
                <a:cs typeface="Segoe UI"/>
              </a:rPr>
              <a:t>  </a:t>
            </a:r>
            <a:r>
              <a:rPr lang="en-GB" sz="1900" b="0" i="0" u="none" strike="noStrike" baseline="0">
                <a:solidFill>
                  <a:srgbClr val="000000"/>
                </a:solidFill>
                <a:latin typeface="Calibri"/>
                <a:ea typeface="Segoe UI"/>
                <a:cs typeface="Segoe UI"/>
              </a:rPr>
              <a:t>within low-income families</a:t>
            </a:r>
            <a:r>
              <a:rPr lang="en-US" sz="1900" b="0" i="0">
                <a:solidFill>
                  <a:srgbClr val="000000"/>
                </a:solidFill>
                <a:latin typeface="Calibri"/>
                <a:ea typeface="Segoe UI"/>
                <a:cs typeface="Segoe UI"/>
              </a:rPr>
              <a:t>​</a:t>
            </a:r>
          </a:p>
          <a:p>
            <a:pPr algn="l" rtl="0"/>
            <a:r>
              <a:rPr lang="en-GB" sz="1900" b="0" i="0">
                <a:solidFill>
                  <a:srgbClr val="000000"/>
                </a:solidFill>
                <a:latin typeface="Calibri"/>
                <a:ea typeface="Segoe UI"/>
                <a:cs typeface="Segoe UI"/>
              </a:rPr>
              <a:t>​</a:t>
            </a:r>
          </a:p>
          <a:p>
            <a:pPr algn="l" rtl="0"/>
            <a:r>
              <a:rPr lang="en-GB" sz="1900" b="0" i="0" u="none" strike="noStrike" baseline="0">
                <a:solidFill>
                  <a:srgbClr val="000000"/>
                </a:solidFill>
                <a:latin typeface="Calibri"/>
                <a:ea typeface="Segoe UI"/>
                <a:cs typeface="Segoe UI"/>
              </a:rPr>
              <a:t>Ages  8 - 14</a:t>
            </a:r>
            <a:endParaRPr lang="en-GB"/>
          </a:p>
        </p:txBody>
      </p:sp>
    </p:spTree>
    <p:extLst>
      <p:ext uri="{BB962C8B-B14F-4D97-AF65-F5344CB8AC3E}">
        <p14:creationId xmlns:p14="http://schemas.microsoft.com/office/powerpoint/2010/main" val="2444175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E9EC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BF2DD6-B56A-B642-AE22-D0A29F162F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E3A72A2-2CAE-B749-93D8-4CBE87DE98A9}"/>
              </a:ext>
            </a:extLst>
          </p:cNvPr>
          <p:cNvSpPr txBox="1"/>
          <p:nvPr/>
        </p:nvSpPr>
        <p:spPr>
          <a:xfrm>
            <a:off x="838200" y="312588"/>
            <a:ext cx="8487031" cy="830997"/>
          </a:xfrm>
          <a:prstGeom prst="rect">
            <a:avLst/>
          </a:prstGeom>
          <a:noFill/>
        </p:spPr>
        <p:txBody>
          <a:bodyPr wrap="square" lIns="91440" tIns="45720" rIns="91440" bIns="45720" rtlCol="0" anchor="t">
            <a:spAutoFit/>
          </a:bodyPr>
          <a:lstStyle/>
          <a:p>
            <a:pPr>
              <a:defRPr/>
            </a:pPr>
            <a:r>
              <a:rPr kumimoji="0" lang="en-GB" sz="4800" b="1" i="0" u="none" strike="noStrike" kern="1200" cap="none" spc="-150" normalizeH="0" baseline="0" noProof="0">
                <a:ln>
                  <a:noFill/>
                </a:ln>
                <a:solidFill>
                  <a:prstClr val="black"/>
                </a:solidFill>
                <a:effectLst/>
                <a:uLnTx/>
                <a:uFillTx/>
                <a:latin typeface="Arial"/>
                <a:ea typeface="Arial Unicode MS"/>
                <a:cs typeface="Arial"/>
              </a:rPr>
              <a:t>Connected Initiatives</a:t>
            </a:r>
            <a:r>
              <a:rPr lang="en-GB" sz="4800" b="1" spc="-150">
                <a:solidFill>
                  <a:prstClr val="black"/>
                </a:solidFill>
                <a:latin typeface="Arial"/>
                <a:ea typeface="Arial Unicode MS"/>
                <a:cs typeface="Arial"/>
              </a:rPr>
              <a:t> </a:t>
            </a:r>
            <a:endParaRPr kumimoji="0" lang="en-ES" sz="4800" b="1" i="0" u="none" strike="noStrike" kern="1200" cap="none" spc="-150" normalizeH="0" baseline="0" noProof="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p:txBody>
      </p:sp>
      <p:grpSp>
        <p:nvGrpSpPr>
          <p:cNvPr id="7" name="Group 6">
            <a:extLst>
              <a:ext uri="{FF2B5EF4-FFF2-40B4-BE49-F238E27FC236}">
                <a16:creationId xmlns:a16="http://schemas.microsoft.com/office/drawing/2014/main" id="{4585D386-8D84-7884-AA31-C4007FE4F271}"/>
              </a:ext>
            </a:extLst>
          </p:cNvPr>
          <p:cNvGrpSpPr/>
          <p:nvPr/>
        </p:nvGrpSpPr>
        <p:grpSpPr>
          <a:xfrm>
            <a:off x="639462" y="1368019"/>
            <a:ext cx="11168448" cy="5318144"/>
            <a:chOff x="639462" y="1268007"/>
            <a:chExt cx="11168448" cy="5318144"/>
          </a:xfrm>
        </p:grpSpPr>
        <p:cxnSp>
          <p:nvCxnSpPr>
            <p:cNvPr id="15" name="Straight Connector 14">
              <a:extLst>
                <a:ext uri="{FF2B5EF4-FFF2-40B4-BE49-F238E27FC236}">
                  <a16:creationId xmlns:a16="http://schemas.microsoft.com/office/drawing/2014/main" id="{7CBE64AD-7017-AAFB-B82B-2B5EDE4125C3}"/>
                </a:ext>
              </a:extLst>
            </p:cNvPr>
            <p:cNvCxnSpPr>
              <a:cxnSpLocks/>
            </p:cNvCxnSpPr>
            <p:nvPr/>
          </p:nvCxnSpPr>
          <p:spPr>
            <a:xfrm>
              <a:off x="6144749" y="1268007"/>
              <a:ext cx="37070" cy="5318144"/>
            </a:xfrm>
            <a:prstGeom prst="line">
              <a:avLst/>
            </a:prstGeom>
            <a:ln w="57150">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8" name="Diagram 7">
              <a:extLst>
                <a:ext uri="{FF2B5EF4-FFF2-40B4-BE49-F238E27FC236}">
                  <a16:creationId xmlns:a16="http://schemas.microsoft.com/office/drawing/2014/main" id="{62201199-0FFB-1DED-D18E-614B4648F848}"/>
                </a:ext>
              </a:extLst>
            </p:cNvPr>
            <p:cNvGraphicFramePr/>
            <p:nvPr/>
          </p:nvGraphicFramePr>
          <p:xfrm>
            <a:off x="639462" y="1743660"/>
            <a:ext cx="10913076" cy="16383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Rounded Corners 8">
              <a:extLst>
                <a:ext uri="{FF2B5EF4-FFF2-40B4-BE49-F238E27FC236}">
                  <a16:creationId xmlns:a16="http://schemas.microsoft.com/office/drawing/2014/main" id="{A2A7B8E0-3124-17EC-F8AC-D88768E43985}"/>
                </a:ext>
              </a:extLst>
            </p:cNvPr>
            <p:cNvSpPr/>
            <p:nvPr/>
          </p:nvSpPr>
          <p:spPr>
            <a:xfrm>
              <a:off x="2944558" y="3978824"/>
              <a:ext cx="3981965" cy="5283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Beach Club / Taster Sessions/ Meet Role Models</a:t>
              </a:r>
            </a:p>
          </p:txBody>
        </p:sp>
        <p:sp>
          <p:nvSpPr>
            <p:cNvPr id="10" name="Rectangle: Rounded Corners 9">
              <a:extLst>
                <a:ext uri="{FF2B5EF4-FFF2-40B4-BE49-F238E27FC236}">
                  <a16:creationId xmlns:a16="http://schemas.microsoft.com/office/drawing/2014/main" id="{8D34CEF5-6C5F-B9A7-EF54-E1A3C5656778}"/>
                </a:ext>
              </a:extLst>
            </p:cNvPr>
            <p:cNvSpPr/>
            <p:nvPr/>
          </p:nvSpPr>
          <p:spPr>
            <a:xfrm>
              <a:off x="7825944" y="5310198"/>
              <a:ext cx="3981965" cy="5283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Regular participation opportunities within network</a:t>
              </a:r>
            </a:p>
          </p:txBody>
        </p:sp>
        <p:sp>
          <p:nvSpPr>
            <p:cNvPr id="11" name="Rectangle: Rounded Corners 10">
              <a:extLst>
                <a:ext uri="{FF2B5EF4-FFF2-40B4-BE49-F238E27FC236}">
                  <a16:creationId xmlns:a16="http://schemas.microsoft.com/office/drawing/2014/main" id="{9EB7A537-E991-45A9-ED7D-E66412934C76}"/>
                </a:ext>
              </a:extLst>
            </p:cNvPr>
            <p:cNvSpPr/>
            <p:nvPr/>
          </p:nvSpPr>
          <p:spPr>
            <a:xfrm>
              <a:off x="7825945" y="5957142"/>
              <a:ext cx="3981965" cy="5283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Marine relevant qualifications/ Internships</a:t>
              </a:r>
            </a:p>
          </p:txBody>
        </p:sp>
        <p:cxnSp>
          <p:nvCxnSpPr>
            <p:cNvPr id="13" name="Straight Connector 12">
              <a:extLst>
                <a:ext uri="{FF2B5EF4-FFF2-40B4-BE49-F238E27FC236}">
                  <a16:creationId xmlns:a16="http://schemas.microsoft.com/office/drawing/2014/main" id="{D1639877-6364-A024-61BB-AA8EFACF7FE6}"/>
                </a:ext>
              </a:extLst>
            </p:cNvPr>
            <p:cNvCxnSpPr>
              <a:cxnSpLocks/>
            </p:cNvCxnSpPr>
            <p:nvPr/>
          </p:nvCxnSpPr>
          <p:spPr>
            <a:xfrm>
              <a:off x="2866769" y="1268007"/>
              <a:ext cx="37070" cy="5318144"/>
            </a:xfrm>
            <a:prstGeom prst="line">
              <a:avLst/>
            </a:prstGeom>
            <a:ln w="57150">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7C692B36-96AD-4ACE-FB06-D220A18E95A7}"/>
                </a:ext>
              </a:extLst>
            </p:cNvPr>
            <p:cNvSpPr/>
            <p:nvPr/>
          </p:nvSpPr>
          <p:spPr>
            <a:xfrm>
              <a:off x="639462" y="3251176"/>
              <a:ext cx="3981965" cy="5283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Educational Resources</a:t>
              </a:r>
            </a:p>
          </p:txBody>
        </p:sp>
        <p:sp>
          <p:nvSpPr>
            <p:cNvPr id="16" name="TextBox 15">
              <a:extLst>
                <a:ext uri="{FF2B5EF4-FFF2-40B4-BE49-F238E27FC236}">
                  <a16:creationId xmlns:a16="http://schemas.microsoft.com/office/drawing/2014/main" id="{CCCB7179-8511-5413-085F-06B5C6D7AA83}"/>
                </a:ext>
              </a:extLst>
            </p:cNvPr>
            <p:cNvSpPr txBox="1"/>
            <p:nvPr/>
          </p:nvSpPr>
          <p:spPr>
            <a:xfrm>
              <a:off x="1032963" y="1435077"/>
              <a:ext cx="11465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Pre event </a:t>
              </a:r>
            </a:p>
          </p:txBody>
        </p:sp>
        <p:sp>
          <p:nvSpPr>
            <p:cNvPr id="17" name="TextBox 16">
              <a:extLst>
                <a:ext uri="{FF2B5EF4-FFF2-40B4-BE49-F238E27FC236}">
                  <a16:creationId xmlns:a16="http://schemas.microsoft.com/office/drawing/2014/main" id="{18025013-4176-9F51-A05D-41C5EBCFD177}"/>
                </a:ext>
              </a:extLst>
            </p:cNvPr>
            <p:cNvSpPr txBox="1"/>
            <p:nvPr/>
          </p:nvSpPr>
          <p:spPr>
            <a:xfrm>
              <a:off x="3715048" y="1391679"/>
              <a:ext cx="15209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During  event </a:t>
              </a:r>
            </a:p>
          </p:txBody>
        </p:sp>
        <p:sp>
          <p:nvSpPr>
            <p:cNvPr id="18" name="Rectangle: Rounded Corners 17">
              <a:extLst>
                <a:ext uri="{FF2B5EF4-FFF2-40B4-BE49-F238E27FC236}">
                  <a16:creationId xmlns:a16="http://schemas.microsoft.com/office/drawing/2014/main" id="{A4C1F8E0-2442-BBD6-5EDF-678BC794E561}"/>
                </a:ext>
              </a:extLst>
            </p:cNvPr>
            <p:cNvSpPr/>
            <p:nvPr/>
          </p:nvSpPr>
          <p:spPr>
            <a:xfrm>
              <a:off x="5343266" y="4652684"/>
              <a:ext cx="3981965" cy="5283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Learn to/ recognised certification</a:t>
              </a:r>
            </a:p>
          </p:txBody>
        </p:sp>
        <p:sp>
          <p:nvSpPr>
            <p:cNvPr id="19" name="TextBox 18">
              <a:extLst>
                <a:ext uri="{FF2B5EF4-FFF2-40B4-BE49-F238E27FC236}">
                  <a16:creationId xmlns:a16="http://schemas.microsoft.com/office/drawing/2014/main" id="{D8079868-19C6-243F-9C0B-D93C3D41E245}"/>
                </a:ext>
              </a:extLst>
            </p:cNvPr>
            <p:cNvSpPr txBox="1"/>
            <p:nvPr/>
          </p:nvSpPr>
          <p:spPr>
            <a:xfrm>
              <a:off x="8636262" y="1440414"/>
              <a:ext cx="12934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Post  event </a:t>
              </a:r>
            </a:p>
          </p:txBody>
        </p:sp>
      </p:grpSp>
      <p:sp>
        <p:nvSpPr>
          <p:cNvPr id="2" name="Rectangle 1">
            <a:extLst>
              <a:ext uri="{FF2B5EF4-FFF2-40B4-BE49-F238E27FC236}">
                <a16:creationId xmlns:a16="http://schemas.microsoft.com/office/drawing/2014/main" id="{E2760219-9505-DB0D-E0CB-83CDCEB0E544}"/>
              </a:ext>
            </a:extLst>
          </p:cNvPr>
          <p:cNvSpPr/>
          <p:nvPr/>
        </p:nvSpPr>
        <p:spPr>
          <a:xfrm>
            <a:off x="505979" y="3244099"/>
            <a:ext cx="9147472" cy="2122210"/>
          </a:xfrm>
          <a:prstGeom prst="rect">
            <a:avLst/>
          </a:prstGeom>
          <a:noFill/>
          <a:ln w="76200">
            <a:solidFill>
              <a:schemeClr val="accent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1079359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5AE09-9899-5E3B-9CC6-97CCBF6C8B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D557E9-34EA-C9CC-C8B5-189AC954EBF5}"/>
              </a:ext>
            </a:extLst>
          </p:cNvPr>
          <p:cNvSpPr>
            <a:spLocks noGrp="1"/>
          </p:cNvSpPr>
          <p:nvPr>
            <p:ph type="title"/>
          </p:nvPr>
        </p:nvSpPr>
        <p:spPr>
          <a:xfrm>
            <a:off x="886503" y="1113142"/>
            <a:ext cx="6519947" cy="359724"/>
          </a:xfrm>
        </p:spPr>
        <p:txBody>
          <a:bodyPr/>
          <a:lstStyle/>
          <a:p>
            <a:r>
              <a:rPr lang="en-GB">
                <a:cs typeface="Calibri Light"/>
              </a:rPr>
              <a:t>Engaging Youth Communities</a:t>
            </a:r>
            <a:br>
              <a:rPr lang="en-GB">
                <a:cs typeface="Calibri Light"/>
              </a:rPr>
            </a:br>
            <a:br>
              <a:rPr lang="en-GB">
                <a:cs typeface="Calibri Light"/>
              </a:rPr>
            </a:br>
            <a:r>
              <a:rPr lang="en-GB">
                <a:cs typeface="Calibri Light"/>
              </a:rPr>
              <a:t> </a:t>
            </a:r>
          </a:p>
        </p:txBody>
      </p:sp>
      <p:sp>
        <p:nvSpPr>
          <p:cNvPr id="14" name="Text Placeholder 13">
            <a:extLst>
              <a:ext uri="{FF2B5EF4-FFF2-40B4-BE49-F238E27FC236}">
                <a16:creationId xmlns:a16="http://schemas.microsoft.com/office/drawing/2014/main" id="{68812BCF-3D04-E891-3B8B-6A7A19936963}"/>
              </a:ext>
            </a:extLst>
          </p:cNvPr>
          <p:cNvSpPr>
            <a:spLocks noGrp="1"/>
          </p:cNvSpPr>
          <p:nvPr>
            <p:ph type="body" sz="quarter" idx="15"/>
          </p:nvPr>
        </p:nvSpPr>
        <p:spPr>
          <a:xfrm>
            <a:off x="886503" y="1951907"/>
            <a:ext cx="4116572" cy="2525422"/>
          </a:xfrm>
        </p:spPr>
        <p:txBody>
          <a:bodyPr vert="horz" lIns="91440" tIns="45720" rIns="91440" bIns="45720" rtlCol="0" anchor="t">
            <a:normAutofit fontScale="92500" lnSpcReduction="10000"/>
          </a:bodyPr>
          <a:lstStyle/>
          <a:p>
            <a:pPr marL="0" indent="0">
              <a:buNone/>
            </a:pPr>
            <a:r>
              <a:rPr lang="en-GB" sz="2000"/>
              <a:t>Teachers Resources  - potential audience 2,400 </a:t>
            </a:r>
          </a:p>
          <a:p>
            <a:pPr marL="0" indent="0">
              <a:buNone/>
            </a:pPr>
            <a:endParaRPr lang="en-GB" sz="2000"/>
          </a:p>
          <a:p>
            <a:pPr marL="0" indent="0">
              <a:buNone/>
            </a:pPr>
            <a:r>
              <a:rPr lang="en-GB" sz="2000"/>
              <a:t>Beach Club  - 339 participants taking part in </a:t>
            </a:r>
            <a:r>
              <a:rPr lang="en-GB" sz="1800" b="0" i="0" u="none" strike="noStrike" baseline="0">
                <a:solidFill>
                  <a:srgbClr val="000000"/>
                </a:solidFill>
              </a:rPr>
              <a:t>1,170 sessions</a:t>
            </a:r>
            <a:r>
              <a:rPr lang="en-GB" sz="1800">
                <a:solidFill>
                  <a:srgbClr val="000000"/>
                </a:solidFill>
              </a:rPr>
              <a:t> </a:t>
            </a:r>
            <a:endParaRPr lang="en-GB" sz="1800" b="0" i="0" u="none" strike="noStrike" baseline="0">
              <a:solidFill>
                <a:srgbClr val="000000"/>
              </a:solidFill>
              <a:cs typeface="Calibri"/>
            </a:endParaRPr>
          </a:p>
          <a:p>
            <a:pPr marL="0" indent="0">
              <a:buNone/>
            </a:pPr>
            <a:endParaRPr lang="en-GB" sz="1800">
              <a:solidFill>
                <a:srgbClr val="000000"/>
              </a:solidFill>
            </a:endParaRPr>
          </a:p>
          <a:p>
            <a:pPr marL="0" indent="0">
              <a:buNone/>
            </a:pPr>
            <a:r>
              <a:rPr lang="en-GB" sz="2100">
                <a:solidFill>
                  <a:srgbClr val="000000"/>
                </a:solidFill>
              </a:rPr>
              <a:t>11% increase in positive feelings towards the water.</a:t>
            </a:r>
            <a:endParaRPr lang="en-GB" sz="2100"/>
          </a:p>
          <a:p>
            <a:pPr marL="0" indent="0">
              <a:buNone/>
            </a:pPr>
            <a:endParaRPr lang="en-GB" sz="2000"/>
          </a:p>
          <a:p>
            <a:pPr marL="0" indent="0">
              <a:buNone/>
            </a:pPr>
            <a:endParaRPr lang="en-GB" sz="2000"/>
          </a:p>
        </p:txBody>
      </p:sp>
      <p:pic>
        <p:nvPicPr>
          <p:cNvPr id="16" name="Picture 15" descr="A group of children sitting at a table with paper on it&#10;&#10;Description automatically generated">
            <a:extLst>
              <a:ext uri="{FF2B5EF4-FFF2-40B4-BE49-F238E27FC236}">
                <a16:creationId xmlns:a16="http://schemas.microsoft.com/office/drawing/2014/main" id="{2AD89A00-960F-FEAF-ADBC-5C2D3403F6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6704" y="634101"/>
            <a:ext cx="3009901" cy="2014538"/>
          </a:xfrm>
          <a:prstGeom prst="rect">
            <a:avLst/>
          </a:prstGeom>
        </p:spPr>
      </p:pic>
      <p:pic>
        <p:nvPicPr>
          <p:cNvPr id="4" name="Picture 3" descr="A group of people sitting in a circle&#10;&#10;Description automatically generated">
            <a:extLst>
              <a:ext uri="{FF2B5EF4-FFF2-40B4-BE49-F238E27FC236}">
                <a16:creationId xmlns:a16="http://schemas.microsoft.com/office/drawing/2014/main" id="{A13221E6-6B1A-1663-F90F-DF59530B1C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87552" y="4477329"/>
            <a:ext cx="2952752" cy="2016920"/>
          </a:xfrm>
          <a:prstGeom prst="rect">
            <a:avLst/>
          </a:prstGeom>
        </p:spPr>
      </p:pic>
      <p:pic>
        <p:nvPicPr>
          <p:cNvPr id="2050" name="Picture 2">
            <a:extLst>
              <a:ext uri="{FF2B5EF4-FFF2-40B4-BE49-F238E27FC236}">
                <a16:creationId xmlns:a16="http://schemas.microsoft.com/office/drawing/2014/main" id="{51B26551-911D-340F-3E54-B94979103FD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17405" y="631719"/>
            <a:ext cx="3023979" cy="20169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A4818A3-70DF-D4D5-1971-7C54EFD4321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970444" y="2928806"/>
            <a:ext cx="2770940" cy="369458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6B9FC0E-E530-DEBD-A7D6-B26EA458D0F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26704" y="2928805"/>
            <a:ext cx="2770940" cy="3694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345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38FF-58D0-A3B7-05D5-D6050655C295}"/>
              </a:ext>
            </a:extLst>
          </p:cNvPr>
          <p:cNvSpPr>
            <a:spLocks noGrp="1"/>
          </p:cNvSpPr>
          <p:nvPr>
            <p:ph type="title"/>
          </p:nvPr>
        </p:nvSpPr>
        <p:spPr>
          <a:xfrm>
            <a:off x="1608666" y="385765"/>
            <a:ext cx="4487334" cy="375469"/>
          </a:xfrm>
        </p:spPr>
        <p:txBody>
          <a:bodyPr/>
          <a:lstStyle/>
          <a:p>
            <a:r>
              <a:rPr lang="en-US" b="1" dirty="0"/>
              <a:t>Presented by: </a:t>
            </a:r>
            <a:br>
              <a:rPr lang="en-US" dirty="0"/>
            </a:br>
            <a:endParaRPr lang="en-US" dirty="0"/>
          </a:p>
        </p:txBody>
      </p:sp>
      <p:sp>
        <p:nvSpPr>
          <p:cNvPr id="11" name="Oval 10">
            <a:extLst>
              <a:ext uri="{FF2B5EF4-FFF2-40B4-BE49-F238E27FC236}">
                <a16:creationId xmlns:a16="http://schemas.microsoft.com/office/drawing/2014/main" id="{F61C8D4C-740B-E283-22EB-90A93B399F9A}"/>
              </a:ext>
            </a:extLst>
          </p:cNvPr>
          <p:cNvSpPr/>
          <p:nvPr/>
        </p:nvSpPr>
        <p:spPr>
          <a:xfrm>
            <a:off x="1608666" y="976386"/>
            <a:ext cx="4185060" cy="4173837"/>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E194A5DE-0126-BA19-21F0-E9C326F9E164}"/>
              </a:ext>
            </a:extLst>
          </p:cNvPr>
          <p:cNvSpPr/>
          <p:nvPr/>
        </p:nvSpPr>
        <p:spPr>
          <a:xfrm>
            <a:off x="6398276" y="1011314"/>
            <a:ext cx="3978986" cy="4329625"/>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445F50E-CAF5-AE59-EDA0-D5AA117407C6}"/>
              </a:ext>
            </a:extLst>
          </p:cNvPr>
          <p:cNvSpPr txBox="1"/>
          <p:nvPr/>
        </p:nvSpPr>
        <p:spPr>
          <a:xfrm>
            <a:off x="1979972" y="5386009"/>
            <a:ext cx="3442447" cy="1200329"/>
          </a:xfrm>
          <a:prstGeom prst="rect">
            <a:avLst/>
          </a:prstGeom>
          <a:noFill/>
        </p:spPr>
        <p:txBody>
          <a:bodyPr wrap="square" rtlCol="0">
            <a:spAutoFit/>
          </a:bodyPr>
          <a:lstStyle/>
          <a:p>
            <a:pPr algn="ctr"/>
            <a:r>
              <a:rPr lang="en-GB" sz="2400" b="1" dirty="0">
                <a:solidFill>
                  <a:schemeClr val="bg1"/>
                </a:solidFill>
              </a:rPr>
              <a:t>Kate Fortnam</a:t>
            </a:r>
          </a:p>
          <a:p>
            <a:pPr algn="ctr"/>
            <a:r>
              <a:rPr lang="en-GB" sz="2400" dirty="0">
                <a:solidFill>
                  <a:schemeClr val="bg1"/>
                </a:solidFill>
              </a:rPr>
              <a:t>Campaigns Manager</a:t>
            </a:r>
          </a:p>
          <a:p>
            <a:pPr algn="ctr"/>
            <a:r>
              <a:rPr lang="en-GB" sz="2400" dirty="0">
                <a:solidFill>
                  <a:schemeClr val="bg1"/>
                </a:solidFill>
              </a:rPr>
              <a:t>RYA - The Green Blue</a:t>
            </a:r>
          </a:p>
        </p:txBody>
      </p:sp>
      <p:sp>
        <p:nvSpPr>
          <p:cNvPr id="5" name="TextBox 4">
            <a:extLst>
              <a:ext uri="{FF2B5EF4-FFF2-40B4-BE49-F238E27FC236}">
                <a16:creationId xmlns:a16="http://schemas.microsoft.com/office/drawing/2014/main" id="{6CBCF5ED-DDC2-A4CE-21CC-3F743FF9B3A8}"/>
              </a:ext>
            </a:extLst>
          </p:cNvPr>
          <p:cNvSpPr txBox="1"/>
          <p:nvPr/>
        </p:nvSpPr>
        <p:spPr>
          <a:xfrm>
            <a:off x="6547374" y="5386009"/>
            <a:ext cx="4909520" cy="1569660"/>
          </a:xfrm>
          <a:prstGeom prst="rect">
            <a:avLst/>
          </a:prstGeom>
          <a:noFill/>
        </p:spPr>
        <p:txBody>
          <a:bodyPr wrap="square" rtlCol="0">
            <a:spAutoFit/>
          </a:bodyPr>
          <a:lstStyle/>
          <a:p>
            <a:pPr algn="ctr"/>
            <a:r>
              <a:rPr lang="en-GB" sz="2400" b="1" dirty="0">
                <a:solidFill>
                  <a:schemeClr val="bg1"/>
                </a:solidFill>
              </a:rPr>
              <a:t>Susie Moore</a:t>
            </a:r>
          </a:p>
          <a:p>
            <a:pPr algn="ctr"/>
            <a:r>
              <a:rPr lang="en-GB" sz="2400" dirty="0">
                <a:solidFill>
                  <a:schemeClr val="bg1"/>
                </a:solidFill>
              </a:rPr>
              <a:t>Regional Development Officer</a:t>
            </a:r>
          </a:p>
          <a:p>
            <a:pPr algn="ctr"/>
            <a:r>
              <a:rPr lang="en-GB" sz="2400" dirty="0">
                <a:solidFill>
                  <a:schemeClr val="bg1"/>
                </a:solidFill>
              </a:rPr>
              <a:t>RYA – South Region</a:t>
            </a:r>
          </a:p>
          <a:p>
            <a:pPr algn="ctr"/>
            <a:endParaRPr lang="en-GB" sz="2400" dirty="0">
              <a:solidFill>
                <a:schemeClr val="bg1"/>
              </a:solidFill>
            </a:endParaRPr>
          </a:p>
        </p:txBody>
      </p:sp>
    </p:spTree>
    <p:extLst>
      <p:ext uri="{BB962C8B-B14F-4D97-AF65-F5344CB8AC3E}">
        <p14:creationId xmlns:p14="http://schemas.microsoft.com/office/powerpoint/2010/main" val="1154695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0A6EC-5AD8-F663-4535-40B06551FF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18D134-3809-67D4-CCCC-FEC0F39739D3}"/>
              </a:ext>
            </a:extLst>
          </p:cNvPr>
          <p:cNvSpPr>
            <a:spLocks noGrp="1"/>
          </p:cNvSpPr>
          <p:nvPr>
            <p:ph type="title"/>
          </p:nvPr>
        </p:nvSpPr>
        <p:spPr>
          <a:xfrm>
            <a:off x="886503" y="1113142"/>
            <a:ext cx="6519947" cy="359724"/>
          </a:xfrm>
        </p:spPr>
        <p:txBody>
          <a:bodyPr/>
          <a:lstStyle/>
          <a:p>
            <a:r>
              <a:rPr lang="en-GB">
                <a:ea typeface="Calibri Light"/>
                <a:cs typeface="Calibri Light"/>
              </a:rPr>
              <a:t>Working in Partnership </a:t>
            </a:r>
          </a:p>
        </p:txBody>
      </p:sp>
      <p:sp>
        <p:nvSpPr>
          <p:cNvPr id="14" name="Text Placeholder 13">
            <a:extLst>
              <a:ext uri="{FF2B5EF4-FFF2-40B4-BE49-F238E27FC236}">
                <a16:creationId xmlns:a16="http://schemas.microsoft.com/office/drawing/2014/main" id="{A6E0851A-AC40-C6DA-4564-8C58C8DB1D37}"/>
              </a:ext>
            </a:extLst>
          </p:cNvPr>
          <p:cNvSpPr>
            <a:spLocks noGrp="1"/>
          </p:cNvSpPr>
          <p:nvPr>
            <p:ph type="body" sz="quarter" idx="15"/>
          </p:nvPr>
        </p:nvSpPr>
        <p:spPr>
          <a:xfrm>
            <a:off x="886502" y="1896445"/>
            <a:ext cx="6519947" cy="3386867"/>
          </a:xfrm>
        </p:spPr>
        <p:txBody>
          <a:bodyPr vert="horz" lIns="91440" tIns="45720" rIns="91440" bIns="45720" rtlCol="0" anchor="t">
            <a:normAutofit/>
          </a:bodyPr>
          <a:lstStyle/>
          <a:p>
            <a:pPr marL="0" indent="0">
              <a:buNone/>
            </a:pPr>
            <a:endParaRPr lang="en-GB" sz="2000">
              <a:cs typeface="Calibri"/>
            </a:endParaRPr>
          </a:p>
          <a:p>
            <a:pPr marL="0" indent="0">
              <a:buNone/>
            </a:pPr>
            <a:endParaRPr lang="en-GB">
              <a:cs typeface="Calibri" panose="020F0502020204030204"/>
            </a:endParaRPr>
          </a:p>
        </p:txBody>
      </p:sp>
      <p:pic>
        <p:nvPicPr>
          <p:cNvPr id="6" name="Picture 5">
            <a:extLst>
              <a:ext uri="{FF2B5EF4-FFF2-40B4-BE49-F238E27FC236}">
                <a16:creationId xmlns:a16="http://schemas.microsoft.com/office/drawing/2014/main" id="{FE0828EA-71F7-8913-ED81-FF7B1C46409C}"/>
              </a:ext>
            </a:extLst>
          </p:cNvPr>
          <p:cNvPicPr>
            <a:picLocks noChangeAspect="1"/>
          </p:cNvPicPr>
          <p:nvPr/>
        </p:nvPicPr>
        <p:blipFill>
          <a:blip r:embed="rId3"/>
          <a:stretch>
            <a:fillRect/>
          </a:stretch>
        </p:blipFill>
        <p:spPr>
          <a:xfrm>
            <a:off x="1931309" y="2691388"/>
            <a:ext cx="8329382" cy="2415749"/>
          </a:xfrm>
          <a:prstGeom prst="rect">
            <a:avLst/>
          </a:prstGeom>
        </p:spPr>
      </p:pic>
    </p:spTree>
    <p:extLst>
      <p:ext uri="{BB962C8B-B14F-4D97-AF65-F5344CB8AC3E}">
        <p14:creationId xmlns:p14="http://schemas.microsoft.com/office/powerpoint/2010/main" val="3237056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CAC24868-7090-EF41-39D4-3DB02D326F0C}"/>
              </a:ext>
            </a:extLst>
          </p:cNvPr>
          <p:cNvSpPr txBox="1">
            <a:spLocks/>
          </p:cNvSpPr>
          <p:nvPr/>
        </p:nvSpPr>
        <p:spPr>
          <a:xfrm>
            <a:off x="271249" y="2144650"/>
            <a:ext cx="6519947" cy="2030766"/>
          </a:xfrm>
          <a:prstGeom prst="rect">
            <a:avLst/>
          </a:prstGeom>
        </p:spPr>
        <p:txBody>
          <a:bodyPr vert="horz" lIns="91440" tIns="45720" rIns="91440" bIns="45720" rtlCol="0" anchor="t">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r>
              <a:rPr lang="en-US" sz="6000" dirty="0"/>
              <a:t>Beach Clean and litter survey</a:t>
            </a:r>
          </a:p>
          <a:p>
            <a:r>
              <a:rPr lang="en-US" sz="6000" dirty="0"/>
              <a:t>Marine CSI Activity – Litter, invasive species, water quality</a:t>
            </a:r>
          </a:p>
          <a:p>
            <a:r>
              <a:rPr lang="en-US" sz="6000" dirty="0"/>
              <a:t>Biodiversity: Seagrass habitats and phytoplankton</a:t>
            </a:r>
          </a:p>
          <a:p>
            <a:pPr marL="0" indent="0">
              <a:buFont typeface="Arial" panose="020B0604020202020204" pitchFamily="34" charset="0"/>
              <a:buNone/>
            </a:pPr>
            <a:endParaRPr lang="en-US" dirty="0"/>
          </a:p>
          <a:p>
            <a:endParaRPr lang="en-US" dirty="0"/>
          </a:p>
          <a:p>
            <a:endParaRPr lang="en-US" dirty="0"/>
          </a:p>
          <a:p>
            <a:pPr marL="0" indent="0">
              <a:buNone/>
            </a:pPr>
            <a:endParaRPr lang="en-US" dirty="0"/>
          </a:p>
          <a:p>
            <a:pPr marL="0" indent="0">
              <a:buFont typeface="Arial" panose="020B0604020202020204" pitchFamily="34" charset="0"/>
              <a:buNone/>
            </a:pPr>
            <a:endParaRPr lang="en-US" dirty="0"/>
          </a:p>
          <a:p>
            <a:endParaRPr lang="en-US" dirty="0"/>
          </a:p>
          <a:p>
            <a:endParaRPr lang="en-US" dirty="0"/>
          </a:p>
        </p:txBody>
      </p:sp>
      <p:pic>
        <p:nvPicPr>
          <p:cNvPr id="6" name="Picture 5" descr="A blue circle with white text and a river in the middle&#10;&#10;Description automatically generated">
            <a:extLst>
              <a:ext uri="{FF2B5EF4-FFF2-40B4-BE49-F238E27FC236}">
                <a16:creationId xmlns:a16="http://schemas.microsoft.com/office/drawing/2014/main" id="{11443F69-C080-1467-3C2B-F65C7E1CC9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157" y="1544812"/>
            <a:ext cx="1101402" cy="1101402"/>
          </a:xfrm>
          <a:prstGeom prst="rect">
            <a:avLst/>
          </a:prstGeom>
        </p:spPr>
      </p:pic>
      <p:pic>
        <p:nvPicPr>
          <p:cNvPr id="7" name="Picture 6" descr="Marine Conservation Society - Save Our Seabed">
            <a:extLst>
              <a:ext uri="{FF2B5EF4-FFF2-40B4-BE49-F238E27FC236}">
                <a16:creationId xmlns:a16="http://schemas.microsoft.com/office/drawing/2014/main" id="{5A2B0724-4C9E-D6AC-0470-59D7B69CF55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10760" y="1571648"/>
            <a:ext cx="2204803" cy="9149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1136D3D-922E-138A-6804-08ABD5D89666}"/>
              </a:ext>
            </a:extLst>
          </p:cNvPr>
          <p:cNvSpPr txBox="1"/>
          <p:nvPr/>
        </p:nvSpPr>
        <p:spPr>
          <a:xfrm>
            <a:off x="388794" y="859870"/>
            <a:ext cx="4891596" cy="461665"/>
          </a:xfrm>
          <a:prstGeom prst="rect">
            <a:avLst/>
          </a:prstGeom>
          <a:noFill/>
        </p:spPr>
        <p:txBody>
          <a:bodyPr wrap="square" rtlCol="0">
            <a:spAutoFit/>
          </a:bodyPr>
          <a:lstStyle/>
          <a:p>
            <a:r>
              <a:rPr lang="en-GB" sz="2400" b="1" dirty="0">
                <a:latin typeface="+mj-lt"/>
              </a:rPr>
              <a:t>Environmental Sessions</a:t>
            </a:r>
          </a:p>
        </p:txBody>
      </p:sp>
      <p:pic>
        <p:nvPicPr>
          <p:cNvPr id="9" name="Picture 8" descr="A group of people working on a project&#10;&#10;Description automatically generated">
            <a:extLst>
              <a:ext uri="{FF2B5EF4-FFF2-40B4-BE49-F238E27FC236}">
                <a16:creationId xmlns:a16="http://schemas.microsoft.com/office/drawing/2014/main" id="{118C1BB2-41C6-DD76-3F97-7BBAD29BD3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9566" y="176783"/>
            <a:ext cx="4534609" cy="3400957"/>
          </a:xfrm>
          <a:prstGeom prst="rect">
            <a:avLst/>
          </a:prstGeom>
        </p:spPr>
      </p:pic>
      <p:pic>
        <p:nvPicPr>
          <p:cNvPr id="10" name="Picture 9" descr="A group of kids in lab coats&#10;&#10;Description automatically generated">
            <a:extLst>
              <a:ext uri="{FF2B5EF4-FFF2-40B4-BE49-F238E27FC236}">
                <a16:creationId xmlns:a16="http://schemas.microsoft.com/office/drawing/2014/main" id="{165B31A9-2C49-9759-E06F-57B97B09B6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20019" y="4112866"/>
            <a:ext cx="3734156" cy="2489437"/>
          </a:xfrm>
          <a:prstGeom prst="rect">
            <a:avLst/>
          </a:prstGeom>
        </p:spPr>
      </p:pic>
      <p:sp>
        <p:nvSpPr>
          <p:cNvPr id="11" name="TextBox 10">
            <a:extLst>
              <a:ext uri="{FF2B5EF4-FFF2-40B4-BE49-F238E27FC236}">
                <a16:creationId xmlns:a16="http://schemas.microsoft.com/office/drawing/2014/main" id="{C19F32B1-D9C6-3D78-2F40-08DEE54A2615}"/>
              </a:ext>
            </a:extLst>
          </p:cNvPr>
          <p:cNvSpPr txBox="1"/>
          <p:nvPr/>
        </p:nvSpPr>
        <p:spPr>
          <a:xfrm>
            <a:off x="1606505" y="1644425"/>
            <a:ext cx="947220" cy="769441"/>
          </a:xfrm>
          <a:prstGeom prst="rect">
            <a:avLst/>
          </a:prstGeom>
          <a:noFill/>
        </p:spPr>
        <p:txBody>
          <a:bodyPr wrap="square" rtlCol="0">
            <a:spAutoFit/>
          </a:bodyPr>
          <a:lstStyle/>
          <a:p>
            <a:r>
              <a:rPr lang="en-GB" sz="4400"/>
              <a:t>&amp;</a:t>
            </a:r>
          </a:p>
        </p:txBody>
      </p:sp>
      <p:pic>
        <p:nvPicPr>
          <p:cNvPr id="3" name="Picture 2">
            <a:extLst>
              <a:ext uri="{FF2B5EF4-FFF2-40B4-BE49-F238E27FC236}">
                <a16:creationId xmlns:a16="http://schemas.microsoft.com/office/drawing/2014/main" id="{3965D1C1-9206-DD6A-DE0F-41B439001C9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2782" y="4150046"/>
            <a:ext cx="3352632" cy="2513763"/>
          </a:xfrm>
          <a:prstGeom prst="rect">
            <a:avLst/>
          </a:prstGeom>
        </p:spPr>
      </p:pic>
      <p:pic>
        <p:nvPicPr>
          <p:cNvPr id="4" name="Picture 3" descr="A group of people walking on a rocky beach&#10;&#10;Description automatically generated">
            <a:extLst>
              <a:ext uri="{FF2B5EF4-FFF2-40B4-BE49-F238E27FC236}">
                <a16:creationId xmlns:a16="http://schemas.microsoft.com/office/drawing/2014/main" id="{2E1DA055-F60D-1BF0-9E02-E4E9D77E5CB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6190" r="33197"/>
          <a:stretch/>
        </p:blipFill>
        <p:spPr>
          <a:xfrm rot="5400000">
            <a:off x="4680289" y="3542435"/>
            <a:ext cx="2524855" cy="3741470"/>
          </a:xfrm>
          <a:prstGeom prst="rect">
            <a:avLst/>
          </a:prstGeom>
        </p:spPr>
      </p:pic>
    </p:spTree>
    <p:extLst>
      <p:ext uri="{BB962C8B-B14F-4D97-AF65-F5344CB8AC3E}">
        <p14:creationId xmlns:p14="http://schemas.microsoft.com/office/powerpoint/2010/main" val="3284805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3536B197-0EAD-E385-9F83-EC18578C822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8217" b="8217"/>
          <a:stretch/>
        </p:blipFill>
        <p:spPr>
          <a:xfrm>
            <a:off x="5706531" y="0"/>
            <a:ext cx="6485469" cy="6858000"/>
          </a:xfrm>
        </p:spPr>
      </p:pic>
      <p:pic>
        <p:nvPicPr>
          <p:cNvPr id="10" name="Picture 9" descr="A blue and white logo&#10;&#10;Description automatically generated">
            <a:extLst>
              <a:ext uri="{FF2B5EF4-FFF2-40B4-BE49-F238E27FC236}">
                <a16:creationId xmlns:a16="http://schemas.microsoft.com/office/drawing/2014/main" id="{EC2B4C98-6F55-76E7-59FC-19F180E4254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33196" y="1363748"/>
            <a:ext cx="3547278" cy="3539178"/>
          </a:xfrm>
          <a:prstGeom prst="rect">
            <a:avLst/>
          </a:prstGeom>
        </p:spPr>
      </p:pic>
      <p:pic>
        <p:nvPicPr>
          <p:cNvPr id="13" name="Picture 12" descr="A qr code on a white background&#10;&#10;Description automatically generated">
            <a:extLst>
              <a:ext uri="{FF2B5EF4-FFF2-40B4-BE49-F238E27FC236}">
                <a16:creationId xmlns:a16="http://schemas.microsoft.com/office/drawing/2014/main" id="{0DB429E0-D56D-922A-8080-8BCD8ADABE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79401" y="4526903"/>
            <a:ext cx="1739770" cy="1739770"/>
          </a:xfrm>
          <a:prstGeom prst="rect">
            <a:avLst/>
          </a:prstGeom>
        </p:spPr>
      </p:pic>
      <p:sp>
        <p:nvSpPr>
          <p:cNvPr id="14" name="TextBox 13">
            <a:extLst>
              <a:ext uri="{FF2B5EF4-FFF2-40B4-BE49-F238E27FC236}">
                <a16:creationId xmlns:a16="http://schemas.microsoft.com/office/drawing/2014/main" id="{B5ACD2A5-146A-BFA7-2ED5-CF7AA35CB635}"/>
              </a:ext>
            </a:extLst>
          </p:cNvPr>
          <p:cNvSpPr txBox="1"/>
          <p:nvPr/>
        </p:nvSpPr>
        <p:spPr>
          <a:xfrm>
            <a:off x="1433196" y="6266673"/>
            <a:ext cx="4900367" cy="400110"/>
          </a:xfrm>
          <a:prstGeom prst="rect">
            <a:avLst/>
          </a:prstGeom>
          <a:noFill/>
        </p:spPr>
        <p:txBody>
          <a:bodyPr wrap="square" rtlCol="0">
            <a:spAutoFit/>
          </a:bodyPr>
          <a:lstStyle/>
          <a:p>
            <a:r>
              <a:rPr lang="en-GB" sz="2000" dirty="0">
                <a:solidFill>
                  <a:schemeClr val="bg1"/>
                </a:solidFill>
              </a:rPr>
              <a:t>thegreenblue.org.uk/boating-pledge</a:t>
            </a:r>
          </a:p>
        </p:txBody>
      </p:sp>
    </p:spTree>
    <p:extLst>
      <p:ext uri="{BB962C8B-B14F-4D97-AF65-F5344CB8AC3E}">
        <p14:creationId xmlns:p14="http://schemas.microsoft.com/office/powerpoint/2010/main" val="153109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7BF952-0287-289F-6EEE-BA6136B73F0D}"/>
              </a:ext>
            </a:extLst>
          </p:cNvPr>
          <p:cNvSpPr>
            <a:spLocks noGrp="1"/>
          </p:cNvSpPr>
          <p:nvPr>
            <p:ph type="title"/>
          </p:nvPr>
        </p:nvSpPr>
        <p:spPr>
          <a:xfrm>
            <a:off x="3892413" y="304019"/>
            <a:ext cx="4407173" cy="524420"/>
          </a:xfrm>
        </p:spPr>
        <p:txBody>
          <a:bodyPr/>
          <a:lstStyle/>
          <a:p>
            <a:r>
              <a:rPr lang="en-US" sz="3200" b="1" dirty="0"/>
              <a:t>Communications</a:t>
            </a:r>
          </a:p>
        </p:txBody>
      </p:sp>
      <p:graphicFrame>
        <p:nvGraphicFramePr>
          <p:cNvPr id="5" name="Table 5">
            <a:extLst>
              <a:ext uri="{FF2B5EF4-FFF2-40B4-BE49-F238E27FC236}">
                <a16:creationId xmlns:a16="http://schemas.microsoft.com/office/drawing/2014/main" id="{1019D540-AFDB-8F92-9886-9174404C2964}"/>
              </a:ext>
            </a:extLst>
          </p:cNvPr>
          <p:cNvGraphicFramePr>
            <a:graphicFrameLocks noGrp="1"/>
          </p:cNvGraphicFramePr>
          <p:nvPr>
            <p:extLst>
              <p:ext uri="{D42A27DB-BD31-4B8C-83A1-F6EECF244321}">
                <p14:modId xmlns:p14="http://schemas.microsoft.com/office/powerpoint/2010/main" val="3843698130"/>
              </p:ext>
            </p:extLst>
          </p:nvPr>
        </p:nvGraphicFramePr>
        <p:xfrm>
          <a:off x="858078" y="1148140"/>
          <a:ext cx="5105400" cy="4017991"/>
        </p:xfrm>
        <a:graphic>
          <a:graphicData uri="http://schemas.openxmlformats.org/drawingml/2006/table">
            <a:tbl>
              <a:tblPr firstRow="1" bandRow="1">
                <a:tableStyleId>{21E4AEA4-8DFA-4A89-87EB-49C32662AFE0}</a:tableStyleId>
              </a:tblPr>
              <a:tblGrid>
                <a:gridCol w="5105400">
                  <a:extLst>
                    <a:ext uri="{9D8B030D-6E8A-4147-A177-3AD203B41FA5}">
                      <a16:colId xmlns:a16="http://schemas.microsoft.com/office/drawing/2014/main" val="2074729933"/>
                    </a:ext>
                  </a:extLst>
                </a:gridCol>
              </a:tblGrid>
              <a:tr h="668276">
                <a:tc>
                  <a:txBody>
                    <a:bodyPr/>
                    <a:lstStyle/>
                    <a:p>
                      <a:pPr algn="ctr"/>
                      <a:r>
                        <a:rPr lang="en-GB" sz="2400"/>
                        <a:t>What we Communicated </a:t>
                      </a:r>
                    </a:p>
                  </a:txBody>
                  <a:tcPr anchor="ctr"/>
                </a:tc>
                <a:extLst>
                  <a:ext uri="{0D108BD9-81ED-4DB2-BD59-A6C34878D82A}">
                    <a16:rowId xmlns:a16="http://schemas.microsoft.com/office/drawing/2014/main" val="3635228848"/>
                  </a:ext>
                </a:extLst>
              </a:tr>
              <a:tr h="669943">
                <a:tc>
                  <a:txBody>
                    <a:bodyPr/>
                    <a:lstStyle/>
                    <a:p>
                      <a:pPr algn="l"/>
                      <a:r>
                        <a:rPr lang="en-GB" sz="2400"/>
                        <a:t>Actions that we had put in place </a:t>
                      </a:r>
                    </a:p>
                  </a:txBody>
                  <a:tcPr/>
                </a:tc>
                <a:extLst>
                  <a:ext uri="{0D108BD9-81ED-4DB2-BD59-A6C34878D82A}">
                    <a16:rowId xmlns:a16="http://schemas.microsoft.com/office/drawing/2014/main" val="2210338805"/>
                  </a:ext>
                </a:extLst>
              </a:tr>
              <a:tr h="669943">
                <a:tc>
                  <a:txBody>
                    <a:bodyPr/>
                    <a:lstStyle/>
                    <a:p>
                      <a:pPr algn="l"/>
                      <a:r>
                        <a:rPr lang="en-GB" sz="2400"/>
                        <a:t>Event objectives and missions</a:t>
                      </a:r>
                    </a:p>
                  </a:txBody>
                  <a:tcPr/>
                </a:tc>
                <a:extLst>
                  <a:ext uri="{0D108BD9-81ED-4DB2-BD59-A6C34878D82A}">
                    <a16:rowId xmlns:a16="http://schemas.microsoft.com/office/drawing/2014/main" val="972499929"/>
                  </a:ext>
                </a:extLst>
              </a:tr>
              <a:tr h="669943">
                <a:tc>
                  <a:txBody>
                    <a:bodyPr/>
                    <a:lstStyle/>
                    <a:p>
                      <a:pPr algn="l"/>
                      <a:r>
                        <a:rPr lang="en-GB" sz="2400"/>
                        <a:t>Behavioural change actions needed</a:t>
                      </a:r>
                    </a:p>
                  </a:txBody>
                  <a:tcPr/>
                </a:tc>
                <a:extLst>
                  <a:ext uri="{0D108BD9-81ED-4DB2-BD59-A6C34878D82A}">
                    <a16:rowId xmlns:a16="http://schemas.microsoft.com/office/drawing/2014/main" val="3784303867"/>
                  </a:ext>
                </a:extLst>
              </a:tr>
              <a:tr h="669943">
                <a:tc>
                  <a:txBody>
                    <a:bodyPr/>
                    <a:lstStyle/>
                    <a:p>
                      <a:pPr algn="l"/>
                      <a:r>
                        <a:rPr lang="en-GB" sz="2400"/>
                        <a:t>Informative</a:t>
                      </a:r>
                    </a:p>
                  </a:txBody>
                  <a:tcPr/>
                </a:tc>
                <a:extLst>
                  <a:ext uri="{0D108BD9-81ED-4DB2-BD59-A6C34878D82A}">
                    <a16:rowId xmlns:a16="http://schemas.microsoft.com/office/drawing/2014/main" val="986135597"/>
                  </a:ext>
                </a:extLst>
              </a:tr>
              <a:tr h="669943">
                <a:tc>
                  <a:txBody>
                    <a:bodyPr/>
                    <a:lstStyle/>
                    <a:p>
                      <a:pPr algn="l"/>
                      <a:r>
                        <a:rPr lang="en-GB" sz="2400" dirty="0"/>
                        <a:t>Raising awareness of wider issues</a:t>
                      </a:r>
                    </a:p>
                  </a:txBody>
                  <a:tcPr/>
                </a:tc>
                <a:extLst>
                  <a:ext uri="{0D108BD9-81ED-4DB2-BD59-A6C34878D82A}">
                    <a16:rowId xmlns:a16="http://schemas.microsoft.com/office/drawing/2014/main" val="3679541133"/>
                  </a:ext>
                </a:extLst>
              </a:tr>
            </a:tbl>
          </a:graphicData>
        </a:graphic>
      </p:graphicFrame>
      <p:graphicFrame>
        <p:nvGraphicFramePr>
          <p:cNvPr id="2" name="Table 2">
            <a:extLst>
              <a:ext uri="{FF2B5EF4-FFF2-40B4-BE49-F238E27FC236}">
                <a16:creationId xmlns:a16="http://schemas.microsoft.com/office/drawing/2014/main" id="{6636AE61-D1AD-C306-A18D-8314A775672B}"/>
              </a:ext>
            </a:extLst>
          </p:cNvPr>
          <p:cNvGraphicFramePr>
            <a:graphicFrameLocks noGrp="1"/>
          </p:cNvGraphicFramePr>
          <p:nvPr>
            <p:extLst>
              <p:ext uri="{D42A27DB-BD31-4B8C-83A1-F6EECF244321}">
                <p14:modId xmlns:p14="http://schemas.microsoft.com/office/powerpoint/2010/main" val="780739306"/>
              </p:ext>
            </p:extLst>
          </p:nvPr>
        </p:nvGraphicFramePr>
        <p:xfrm>
          <a:off x="6423306" y="1148139"/>
          <a:ext cx="5105400" cy="4613887"/>
        </p:xfrm>
        <a:graphic>
          <a:graphicData uri="http://schemas.openxmlformats.org/drawingml/2006/table">
            <a:tbl>
              <a:tblPr firstRow="1" bandRow="1">
                <a:tableStyleId>{5C22544A-7EE6-4342-B048-85BDC9FD1C3A}</a:tableStyleId>
              </a:tblPr>
              <a:tblGrid>
                <a:gridCol w="5105400">
                  <a:extLst>
                    <a:ext uri="{9D8B030D-6E8A-4147-A177-3AD203B41FA5}">
                      <a16:colId xmlns:a16="http://schemas.microsoft.com/office/drawing/2014/main" val="1181691937"/>
                    </a:ext>
                  </a:extLst>
                </a:gridCol>
              </a:tblGrid>
              <a:tr h="664895">
                <a:tc>
                  <a:txBody>
                    <a:bodyPr/>
                    <a:lstStyle/>
                    <a:p>
                      <a:pPr algn="ctr"/>
                      <a:r>
                        <a:rPr lang="en-GB" sz="2400" dirty="0"/>
                        <a:t>Methods of Communication </a:t>
                      </a:r>
                    </a:p>
                  </a:txBody>
                  <a:tcPr anchor="ctr"/>
                </a:tc>
                <a:extLst>
                  <a:ext uri="{0D108BD9-81ED-4DB2-BD59-A6C34878D82A}">
                    <a16:rowId xmlns:a16="http://schemas.microsoft.com/office/drawing/2014/main" val="3752227288"/>
                  </a:ext>
                </a:extLst>
              </a:tr>
              <a:tr h="519604">
                <a:tc>
                  <a:txBody>
                    <a:bodyPr/>
                    <a:lstStyle/>
                    <a:p>
                      <a:pPr algn="l"/>
                      <a:r>
                        <a:rPr lang="en-GB" sz="2400"/>
                        <a:t>Signage at the event</a:t>
                      </a:r>
                    </a:p>
                  </a:txBody>
                  <a:tcPr/>
                </a:tc>
                <a:extLst>
                  <a:ext uri="{0D108BD9-81ED-4DB2-BD59-A6C34878D82A}">
                    <a16:rowId xmlns:a16="http://schemas.microsoft.com/office/drawing/2014/main" val="1327939872"/>
                  </a:ext>
                </a:extLst>
              </a:tr>
              <a:tr h="519604">
                <a:tc>
                  <a:txBody>
                    <a:bodyPr/>
                    <a:lstStyle/>
                    <a:p>
                      <a:pPr algn="l"/>
                      <a:r>
                        <a:rPr lang="en-GB" sz="2400"/>
                        <a:t>A video on display in the fan zone </a:t>
                      </a:r>
                    </a:p>
                  </a:txBody>
                  <a:tcPr/>
                </a:tc>
                <a:extLst>
                  <a:ext uri="{0D108BD9-81ED-4DB2-BD59-A6C34878D82A}">
                    <a16:rowId xmlns:a16="http://schemas.microsoft.com/office/drawing/2014/main" val="1961625225"/>
                  </a:ext>
                </a:extLst>
              </a:tr>
              <a:tr h="519604">
                <a:tc>
                  <a:txBody>
                    <a:bodyPr/>
                    <a:lstStyle/>
                    <a:p>
                      <a:pPr algn="l"/>
                      <a:r>
                        <a:rPr lang="en-GB" sz="2400"/>
                        <a:t>Social Media</a:t>
                      </a:r>
                    </a:p>
                  </a:txBody>
                  <a:tcPr/>
                </a:tc>
                <a:extLst>
                  <a:ext uri="{0D108BD9-81ED-4DB2-BD59-A6C34878D82A}">
                    <a16:rowId xmlns:a16="http://schemas.microsoft.com/office/drawing/2014/main" val="2068476648"/>
                  </a:ext>
                </a:extLst>
              </a:tr>
              <a:tr h="935288">
                <a:tc>
                  <a:txBody>
                    <a:bodyPr/>
                    <a:lstStyle/>
                    <a:p>
                      <a:pPr algn="l"/>
                      <a:r>
                        <a:rPr lang="en-GB" sz="2400"/>
                        <a:t>Direct communications over email to all involved </a:t>
                      </a:r>
                    </a:p>
                  </a:txBody>
                  <a:tcPr/>
                </a:tc>
                <a:extLst>
                  <a:ext uri="{0D108BD9-81ED-4DB2-BD59-A6C34878D82A}">
                    <a16:rowId xmlns:a16="http://schemas.microsoft.com/office/drawing/2014/main" val="1006150936"/>
                  </a:ext>
                </a:extLst>
              </a:tr>
              <a:tr h="935288">
                <a:tc>
                  <a:txBody>
                    <a:bodyPr/>
                    <a:lstStyle/>
                    <a:p>
                      <a:pPr algn="l"/>
                      <a:r>
                        <a:rPr lang="en-GB" sz="2400"/>
                        <a:t>Articles and publications (local newspaper, magazine, website)</a:t>
                      </a:r>
                    </a:p>
                  </a:txBody>
                  <a:tcPr/>
                </a:tc>
                <a:extLst>
                  <a:ext uri="{0D108BD9-81ED-4DB2-BD59-A6C34878D82A}">
                    <a16:rowId xmlns:a16="http://schemas.microsoft.com/office/drawing/2014/main" val="765190368"/>
                  </a:ext>
                </a:extLst>
              </a:tr>
              <a:tr h="519604">
                <a:tc>
                  <a:txBody>
                    <a:bodyPr/>
                    <a:lstStyle/>
                    <a:p>
                      <a:pPr algn="l"/>
                      <a:r>
                        <a:rPr lang="en-GB" sz="2400" dirty="0"/>
                        <a:t>Event Website</a:t>
                      </a:r>
                    </a:p>
                  </a:txBody>
                  <a:tcPr/>
                </a:tc>
                <a:extLst>
                  <a:ext uri="{0D108BD9-81ED-4DB2-BD59-A6C34878D82A}">
                    <a16:rowId xmlns:a16="http://schemas.microsoft.com/office/drawing/2014/main" val="528980244"/>
                  </a:ext>
                </a:extLst>
              </a:tr>
            </a:tbl>
          </a:graphicData>
        </a:graphic>
      </p:graphicFrame>
    </p:spTree>
    <p:extLst>
      <p:ext uri="{BB962C8B-B14F-4D97-AF65-F5344CB8AC3E}">
        <p14:creationId xmlns:p14="http://schemas.microsoft.com/office/powerpoint/2010/main" val="2667968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9040602-4DBD-4FA6-E7B1-E92E21233AB1}"/>
              </a:ext>
            </a:extLst>
          </p:cNvPr>
          <p:cNvSpPr>
            <a:spLocks noGrp="1"/>
          </p:cNvSpPr>
          <p:nvPr>
            <p:ph type="title"/>
          </p:nvPr>
        </p:nvSpPr>
        <p:spPr>
          <a:xfrm>
            <a:off x="983743" y="870217"/>
            <a:ext cx="6519947" cy="359724"/>
          </a:xfrm>
        </p:spPr>
        <p:txBody>
          <a:bodyPr/>
          <a:lstStyle/>
          <a:p>
            <a:r>
              <a:rPr lang="en-US" b="0">
                <a:latin typeface="Calibri Light"/>
                <a:cs typeface="Poppins"/>
              </a:rPr>
              <a:t>Keys to success</a:t>
            </a:r>
          </a:p>
        </p:txBody>
      </p:sp>
      <p:sp>
        <p:nvSpPr>
          <p:cNvPr id="2" name="TextBox 1">
            <a:extLst>
              <a:ext uri="{FF2B5EF4-FFF2-40B4-BE49-F238E27FC236}">
                <a16:creationId xmlns:a16="http://schemas.microsoft.com/office/drawing/2014/main" id="{8C2665C9-D77E-597A-2D9E-C293DCBC18D4}"/>
              </a:ext>
            </a:extLst>
          </p:cNvPr>
          <p:cNvSpPr txBox="1"/>
          <p:nvPr/>
        </p:nvSpPr>
        <p:spPr>
          <a:xfrm>
            <a:off x="420128" y="1673072"/>
            <a:ext cx="7647176" cy="4401205"/>
          </a:xfrm>
          <a:prstGeom prst="rect">
            <a:avLst/>
          </a:prstGeom>
          <a:noFill/>
        </p:spPr>
        <p:txBody>
          <a:bodyPr wrap="square" rtlCol="0">
            <a:spAutoFit/>
          </a:bodyPr>
          <a:lstStyle/>
          <a:p>
            <a:pPr marL="285750" indent="-285750">
              <a:buFont typeface="Arial" panose="020B0604020202020204" pitchFamily="34" charset="0"/>
              <a:buChar char="•"/>
            </a:pPr>
            <a:r>
              <a:rPr lang="en-GB" sz="2000"/>
              <a:t>Be involved in the planning stages – Sustainability at the heart</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000"/>
              <a:t>Scope opportunities, insights and what is already happening in the space.</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000"/>
              <a:t>Partner - don’t do it all yourself and co-create</a:t>
            </a:r>
          </a:p>
          <a:p>
            <a:endParaRPr lang="en-GB" sz="2000"/>
          </a:p>
          <a:p>
            <a:pPr marL="285750" indent="-285750">
              <a:buFont typeface="Arial" panose="020B0604020202020204" pitchFamily="34" charset="0"/>
              <a:buChar char="•"/>
            </a:pPr>
            <a:r>
              <a:rPr lang="en-GB" sz="2000"/>
              <a:t>Focus on the event's greatest impacts and work within your limitations</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000"/>
              <a:t>Implement </a:t>
            </a:r>
            <a:r>
              <a:rPr lang="en-GB" sz="2000" b="1"/>
              <a:t>visible</a:t>
            </a:r>
            <a:r>
              <a:rPr lang="en-GB" sz="2000"/>
              <a:t> actions, no matter how small, they do make a difference.  </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000"/>
              <a:t>Use the event to raise awareness</a:t>
            </a:r>
          </a:p>
        </p:txBody>
      </p:sp>
      <p:pic>
        <p:nvPicPr>
          <p:cNvPr id="1026" name="Picture 2" descr="2023 Formula Kite European Championships: Olympic kite foiling extravaganza  heading for Portsmouth">
            <a:extLst>
              <a:ext uri="{FF2B5EF4-FFF2-40B4-BE49-F238E27FC236}">
                <a16:creationId xmlns:a16="http://schemas.microsoft.com/office/drawing/2014/main" id="{885E862D-C748-9CAA-0091-9B881701307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38117" r="10059"/>
          <a:stretch/>
        </p:blipFill>
        <p:spPr bwMode="auto">
          <a:xfrm>
            <a:off x="7822919" y="1075766"/>
            <a:ext cx="3971613" cy="5086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497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E6CA6-2276-1A49-43FB-EF79B7554520}"/>
              </a:ext>
            </a:extLst>
          </p:cNvPr>
          <p:cNvSpPr>
            <a:spLocks noGrp="1"/>
          </p:cNvSpPr>
          <p:nvPr>
            <p:ph type="title"/>
          </p:nvPr>
        </p:nvSpPr>
        <p:spPr>
          <a:xfrm>
            <a:off x="881068" y="1056810"/>
            <a:ext cx="3311369" cy="524420"/>
          </a:xfrm>
        </p:spPr>
        <p:txBody>
          <a:bodyPr/>
          <a:lstStyle/>
          <a:p>
            <a:r>
              <a:rPr lang="en-US"/>
              <a:t>Conclusion </a:t>
            </a:r>
          </a:p>
        </p:txBody>
      </p:sp>
      <p:sp>
        <p:nvSpPr>
          <p:cNvPr id="4" name="Text Placeholder 3">
            <a:extLst>
              <a:ext uri="{FF2B5EF4-FFF2-40B4-BE49-F238E27FC236}">
                <a16:creationId xmlns:a16="http://schemas.microsoft.com/office/drawing/2014/main" id="{FD6538C9-6167-D6F7-F426-085816CE592D}"/>
              </a:ext>
            </a:extLst>
          </p:cNvPr>
          <p:cNvSpPr>
            <a:spLocks noGrp="1"/>
          </p:cNvSpPr>
          <p:nvPr>
            <p:ph type="body" sz="quarter" idx="15"/>
          </p:nvPr>
        </p:nvSpPr>
        <p:spPr>
          <a:xfrm>
            <a:off x="732787" y="1741867"/>
            <a:ext cx="5838386" cy="3864245"/>
          </a:xfrm>
        </p:spPr>
        <p:txBody>
          <a:bodyPr>
            <a:normAutofit fontScale="92500" lnSpcReduction="20000"/>
          </a:bodyPr>
          <a:lstStyle/>
          <a:p>
            <a:r>
              <a:rPr lang="en-US" sz="2000"/>
              <a:t>The event achieved its objectives initially set out. </a:t>
            </a:r>
          </a:p>
          <a:p>
            <a:pPr marL="0" indent="0">
              <a:buNone/>
            </a:pPr>
            <a:endParaRPr lang="en-US" sz="2000"/>
          </a:p>
          <a:p>
            <a:r>
              <a:rPr lang="en-US" sz="2000"/>
              <a:t>Social impact and sustainability were at the heart of this event. </a:t>
            </a:r>
          </a:p>
          <a:p>
            <a:pPr marL="0" indent="0">
              <a:buNone/>
            </a:pPr>
            <a:endParaRPr lang="en-US" sz="2000"/>
          </a:p>
          <a:p>
            <a:r>
              <a:rPr lang="en-US" sz="2000"/>
              <a:t>Awarded Platinum Clean Regattas for Sailors for the Sea.  </a:t>
            </a:r>
          </a:p>
          <a:p>
            <a:pPr marL="0" indent="0">
              <a:buNone/>
            </a:pPr>
            <a:endParaRPr lang="en-US" sz="2000"/>
          </a:p>
          <a:p>
            <a:r>
              <a:rPr lang="en-GB" sz="2000"/>
              <a:t>Sustainability being at the forefront of event delivery and planning allowed for adoption and implementation throughout the event operations.</a:t>
            </a:r>
            <a:endParaRPr lang="en-US" sz="2000"/>
          </a:p>
          <a:p>
            <a:r>
              <a:rPr lang="en-US" sz="2000"/>
              <a:t>We learnt a lot, including implementing new actions to take forward to future events and those which are  more challenging than expected. </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pic>
        <p:nvPicPr>
          <p:cNvPr id="5" name="Picture 4">
            <a:extLst>
              <a:ext uri="{FF2B5EF4-FFF2-40B4-BE49-F238E27FC236}">
                <a16:creationId xmlns:a16="http://schemas.microsoft.com/office/drawing/2014/main" id="{A77B7042-453C-98C2-1DD2-C5CCA5A4B6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17521" y="0"/>
            <a:ext cx="2750556" cy="1834574"/>
          </a:xfrm>
          <a:prstGeom prst="rect">
            <a:avLst/>
          </a:prstGeom>
        </p:spPr>
      </p:pic>
      <p:pic>
        <p:nvPicPr>
          <p:cNvPr id="6" name="Picture 5">
            <a:extLst>
              <a:ext uri="{FF2B5EF4-FFF2-40B4-BE49-F238E27FC236}">
                <a16:creationId xmlns:a16="http://schemas.microsoft.com/office/drawing/2014/main" id="{35B079DE-EE3D-7FE1-981B-896C8FBB1A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728" t="421" r="4728" b="9581"/>
          <a:stretch/>
        </p:blipFill>
        <p:spPr>
          <a:xfrm>
            <a:off x="8379157" y="1943979"/>
            <a:ext cx="2313642" cy="2777623"/>
          </a:xfrm>
          <a:prstGeom prst="rect">
            <a:avLst/>
          </a:prstGeom>
        </p:spPr>
      </p:pic>
      <p:pic>
        <p:nvPicPr>
          <p:cNvPr id="7" name="Picture 6">
            <a:extLst>
              <a:ext uri="{FF2B5EF4-FFF2-40B4-BE49-F238E27FC236}">
                <a16:creationId xmlns:a16="http://schemas.microsoft.com/office/drawing/2014/main" id="{2AE1BF28-3D82-273F-C389-0E80C04F99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73436" y="4831008"/>
            <a:ext cx="3138310" cy="1834574"/>
          </a:xfrm>
          <a:prstGeom prst="rect">
            <a:avLst/>
          </a:prstGeom>
        </p:spPr>
      </p:pic>
    </p:spTree>
    <p:extLst>
      <p:ext uri="{BB962C8B-B14F-4D97-AF65-F5344CB8AC3E}">
        <p14:creationId xmlns:p14="http://schemas.microsoft.com/office/powerpoint/2010/main" val="3474423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56683-6547-5849-1940-77BFBA730F26}"/>
              </a:ext>
            </a:extLst>
          </p:cNvPr>
          <p:cNvSpPr>
            <a:spLocks noGrp="1"/>
          </p:cNvSpPr>
          <p:nvPr>
            <p:ph type="title"/>
          </p:nvPr>
        </p:nvSpPr>
        <p:spPr>
          <a:xfrm>
            <a:off x="881067" y="971801"/>
            <a:ext cx="3625619" cy="382014"/>
          </a:xfrm>
        </p:spPr>
        <p:txBody>
          <a:bodyPr/>
          <a:lstStyle/>
          <a:p>
            <a:r>
              <a:rPr lang="en-GB" sz="3200" b="1" dirty="0"/>
              <a:t>Resources</a:t>
            </a:r>
            <a:r>
              <a:rPr lang="en-GB" sz="2800" dirty="0"/>
              <a:t> </a:t>
            </a:r>
          </a:p>
        </p:txBody>
      </p:sp>
      <p:sp>
        <p:nvSpPr>
          <p:cNvPr id="3" name="Text Placeholder 2">
            <a:extLst>
              <a:ext uri="{FF2B5EF4-FFF2-40B4-BE49-F238E27FC236}">
                <a16:creationId xmlns:a16="http://schemas.microsoft.com/office/drawing/2014/main" id="{D036457F-EAC7-E3A4-B453-335C7BBA4969}"/>
              </a:ext>
            </a:extLst>
          </p:cNvPr>
          <p:cNvSpPr>
            <a:spLocks noGrp="1"/>
          </p:cNvSpPr>
          <p:nvPr>
            <p:ph type="body" sz="quarter" idx="14"/>
          </p:nvPr>
        </p:nvSpPr>
        <p:spPr>
          <a:xfrm>
            <a:off x="881066" y="1563413"/>
            <a:ext cx="5454419" cy="2192407"/>
          </a:xfrm>
        </p:spPr>
        <p:txBody>
          <a:bodyPr>
            <a:normAutofit/>
          </a:bodyPr>
          <a:lstStyle/>
          <a:p>
            <a:pPr marL="285750" indent="-285750">
              <a:spcAft>
                <a:spcPts val="600"/>
              </a:spcAft>
              <a:buFont typeface="Arial" panose="020B0604020202020204" pitchFamily="34" charset="0"/>
              <a:buChar char="•"/>
            </a:pPr>
            <a:r>
              <a:rPr lang="en-GB" sz="2400" dirty="0">
                <a:latin typeface="+mn-lt"/>
              </a:rPr>
              <a:t>Social Impact Report </a:t>
            </a:r>
            <a:r>
              <a:rPr lang="en-GB" sz="2400" b="0" dirty="0">
                <a:latin typeface="+mn-lt"/>
              </a:rPr>
              <a:t>for the Formula Kite European Championships. </a:t>
            </a:r>
          </a:p>
          <a:p>
            <a:pPr marL="285750" indent="-285750">
              <a:spcAft>
                <a:spcPts val="600"/>
              </a:spcAft>
              <a:buFont typeface="Arial" panose="020B0604020202020204" pitchFamily="34" charset="0"/>
              <a:buChar char="•"/>
            </a:pPr>
            <a:r>
              <a:rPr lang="en-GB" sz="2400" dirty="0">
                <a:latin typeface="+mn-lt"/>
              </a:rPr>
              <a:t>The Green Blue </a:t>
            </a:r>
            <a:r>
              <a:rPr lang="en-GB" sz="2400" b="0" dirty="0">
                <a:latin typeface="+mn-lt"/>
              </a:rPr>
              <a:t>– Sustainable Event Toolkit and Sustainable Event Checklist</a:t>
            </a:r>
          </a:p>
          <a:p>
            <a:pPr marL="285750" indent="-285750">
              <a:spcAft>
                <a:spcPts val="600"/>
              </a:spcAft>
              <a:buFont typeface="Arial" panose="020B0604020202020204" pitchFamily="34" charset="0"/>
              <a:buChar char="•"/>
            </a:pPr>
            <a:r>
              <a:rPr lang="en-GB" sz="2400" dirty="0">
                <a:latin typeface="+mn-lt"/>
              </a:rPr>
              <a:t>Clean Regattas </a:t>
            </a:r>
            <a:r>
              <a:rPr lang="en-GB" sz="2400" b="0" dirty="0">
                <a:latin typeface="+mn-lt"/>
              </a:rPr>
              <a:t>website by Sailors for the Sea</a:t>
            </a:r>
          </a:p>
          <a:p>
            <a:pPr marL="285750" indent="-285750">
              <a:spcAft>
                <a:spcPts val="600"/>
              </a:spcAft>
              <a:buFont typeface="Arial" panose="020B0604020202020204" pitchFamily="34" charset="0"/>
              <a:buChar char="•"/>
            </a:pPr>
            <a:r>
              <a:rPr lang="en-GB" sz="2400" dirty="0">
                <a:latin typeface="+mn-lt"/>
              </a:rPr>
              <a:t>World Sailing</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endParaRPr lang="en-GB" sz="1800" dirty="0"/>
          </a:p>
        </p:txBody>
      </p:sp>
      <p:sp>
        <p:nvSpPr>
          <p:cNvPr id="4" name="Text Placeholder 3">
            <a:extLst>
              <a:ext uri="{FF2B5EF4-FFF2-40B4-BE49-F238E27FC236}">
                <a16:creationId xmlns:a16="http://schemas.microsoft.com/office/drawing/2014/main" id="{68B77C02-7C44-144B-573B-9532804A4F0A}"/>
              </a:ext>
            </a:extLst>
          </p:cNvPr>
          <p:cNvSpPr>
            <a:spLocks noGrp="1"/>
          </p:cNvSpPr>
          <p:nvPr>
            <p:ph type="body" sz="quarter" idx="15"/>
          </p:nvPr>
        </p:nvSpPr>
        <p:spPr>
          <a:xfrm>
            <a:off x="881066" y="5983658"/>
            <a:ext cx="4224334" cy="1422001"/>
          </a:xfrm>
        </p:spPr>
        <p:txBody>
          <a:bodyPr>
            <a:normAutofit/>
          </a:bodyPr>
          <a:lstStyle/>
          <a:p>
            <a:pPr marL="0" indent="0">
              <a:buNone/>
            </a:pPr>
            <a:r>
              <a:rPr lang="en-GB" sz="2400" dirty="0">
                <a:latin typeface="Poppins" panose="00000500000000000000" pitchFamily="2" charset="0"/>
                <a:cs typeface="Poppins" panose="00000500000000000000" pitchFamily="2" charset="0"/>
                <a:hlinkClick r:id="rId3"/>
              </a:rPr>
              <a:t>environment@rya.org.uk</a:t>
            </a:r>
            <a:r>
              <a:rPr lang="en-GB" sz="2400" dirty="0">
                <a:latin typeface="Poppins" panose="00000500000000000000" pitchFamily="2" charset="0"/>
                <a:cs typeface="Poppins" panose="00000500000000000000" pitchFamily="2" charset="0"/>
              </a:rPr>
              <a:t> </a:t>
            </a:r>
          </a:p>
        </p:txBody>
      </p:sp>
      <p:sp>
        <p:nvSpPr>
          <p:cNvPr id="5" name="Title 1">
            <a:extLst>
              <a:ext uri="{FF2B5EF4-FFF2-40B4-BE49-F238E27FC236}">
                <a16:creationId xmlns:a16="http://schemas.microsoft.com/office/drawing/2014/main" id="{4D169108-3081-B74E-D9FE-70F3772E15AB}"/>
              </a:ext>
            </a:extLst>
          </p:cNvPr>
          <p:cNvSpPr txBox="1">
            <a:spLocks/>
          </p:cNvSpPr>
          <p:nvPr/>
        </p:nvSpPr>
        <p:spPr>
          <a:xfrm>
            <a:off x="881066" y="5524628"/>
            <a:ext cx="3311369" cy="216983"/>
          </a:xfrm>
          <a:prstGeom prst="rect">
            <a:avLst/>
          </a:prstGeom>
        </p:spPr>
        <p:txBody>
          <a:bodyPr vert="horz" lIns="0" tIns="0" rIns="0" bIns="0" rtlCol="0" anchor="t">
            <a:noAutofit/>
          </a:bodyPr>
          <a:lstStyle>
            <a:lvl1pPr marL="0" indent="0" algn="l" defTabSz="914400" rtl="0" eaLnBrk="1" latinLnBrk="0" hangingPunct="1">
              <a:lnSpc>
                <a:spcPct val="80000"/>
              </a:lnSpc>
              <a:spcBef>
                <a:spcPct val="0"/>
              </a:spcBef>
              <a:buNone/>
              <a:defRPr sz="2400" kern="1200">
                <a:solidFill>
                  <a:schemeClr val="tx1"/>
                </a:solidFill>
                <a:latin typeface="+mj-lt"/>
                <a:ea typeface="+mj-ea"/>
                <a:cs typeface="+mj-cs"/>
              </a:defRPr>
            </a:lvl1pPr>
          </a:lstStyle>
          <a:p>
            <a:r>
              <a:rPr lang="en-GB" sz="3200" b="1" dirty="0"/>
              <a:t>Contact Us</a:t>
            </a:r>
          </a:p>
        </p:txBody>
      </p:sp>
      <p:pic>
        <p:nvPicPr>
          <p:cNvPr id="7" name="Picture 6" descr="A blue circle with white text and a river in the middle&#10;&#10;Description automatically generated">
            <a:extLst>
              <a:ext uri="{FF2B5EF4-FFF2-40B4-BE49-F238E27FC236}">
                <a16:creationId xmlns:a16="http://schemas.microsoft.com/office/drawing/2014/main" id="{A341ADA8-F8EA-E1F8-40A2-D518966869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85337" y="2057683"/>
            <a:ext cx="2742634" cy="2742634"/>
          </a:xfrm>
          <a:prstGeom prst="rect">
            <a:avLst/>
          </a:prstGeom>
        </p:spPr>
      </p:pic>
    </p:spTree>
    <p:extLst>
      <p:ext uri="{BB962C8B-B14F-4D97-AF65-F5344CB8AC3E}">
        <p14:creationId xmlns:p14="http://schemas.microsoft.com/office/powerpoint/2010/main" val="2996652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119EA-5CC4-483B-B12B-A89FB94111E4}"/>
              </a:ext>
            </a:extLst>
          </p:cNvPr>
          <p:cNvSpPr>
            <a:spLocks noGrp="1"/>
          </p:cNvSpPr>
          <p:nvPr>
            <p:ph type="title"/>
          </p:nvPr>
        </p:nvSpPr>
        <p:spPr>
          <a:xfrm>
            <a:off x="657185" y="949434"/>
            <a:ext cx="6706141" cy="1422400"/>
          </a:xfrm>
        </p:spPr>
        <p:txBody>
          <a:bodyPr>
            <a:normAutofit/>
          </a:bodyPr>
          <a:lstStyle/>
          <a:p>
            <a:r>
              <a:rPr lang="en-US" sz="5400"/>
              <a:t>Any Questions? </a:t>
            </a:r>
          </a:p>
        </p:txBody>
      </p:sp>
      <p:pic>
        <p:nvPicPr>
          <p:cNvPr id="3" name="Picture 2">
            <a:extLst>
              <a:ext uri="{FF2B5EF4-FFF2-40B4-BE49-F238E27FC236}">
                <a16:creationId xmlns:a16="http://schemas.microsoft.com/office/drawing/2014/main" id="{7ECCD15F-C348-474B-F4C0-58FA70FCF98B}"/>
              </a:ext>
            </a:extLst>
          </p:cNvPr>
          <p:cNvPicPr>
            <a:picLocks noChangeAspect="1"/>
          </p:cNvPicPr>
          <p:nvPr/>
        </p:nvPicPr>
        <p:blipFill>
          <a:blip r:embed="rId3"/>
          <a:stretch>
            <a:fillRect/>
          </a:stretch>
        </p:blipFill>
        <p:spPr>
          <a:xfrm>
            <a:off x="-4463107" y="2552308"/>
            <a:ext cx="16655107" cy="4305692"/>
          </a:xfrm>
          <a:prstGeom prst="rect">
            <a:avLst/>
          </a:prstGeom>
        </p:spPr>
      </p:pic>
    </p:spTree>
    <p:extLst>
      <p:ext uri="{BB962C8B-B14F-4D97-AF65-F5344CB8AC3E}">
        <p14:creationId xmlns:p14="http://schemas.microsoft.com/office/powerpoint/2010/main" val="1285092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130E9-31F9-C58F-60A0-77E5CF140260}"/>
              </a:ext>
            </a:extLst>
          </p:cNvPr>
          <p:cNvSpPr>
            <a:spLocks noGrp="1"/>
          </p:cNvSpPr>
          <p:nvPr>
            <p:ph type="title"/>
          </p:nvPr>
        </p:nvSpPr>
        <p:spPr>
          <a:xfrm>
            <a:off x="881066" y="1025364"/>
            <a:ext cx="4988106" cy="356869"/>
          </a:xfrm>
        </p:spPr>
        <p:txBody>
          <a:bodyPr/>
          <a:lstStyle/>
          <a:p>
            <a:r>
              <a:rPr lang="en-US"/>
              <a:t>What makes a sustainable event? </a:t>
            </a:r>
            <a:endParaRPr lang="en-US">
              <a:cs typeface="Calibri Light"/>
            </a:endParaRPr>
          </a:p>
        </p:txBody>
      </p:sp>
      <p:pic>
        <p:nvPicPr>
          <p:cNvPr id="4098" name="Picture 2" descr="The 3 Pillars Of Sustainability">
            <a:extLst>
              <a:ext uri="{FF2B5EF4-FFF2-40B4-BE49-F238E27FC236}">
                <a16:creationId xmlns:a16="http://schemas.microsoft.com/office/drawing/2014/main" id="{A8D91A53-FAE0-F0C7-BC88-5A3248272A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76097" y="1549784"/>
            <a:ext cx="4817298" cy="4817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116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BDE4D-D225-4C6C-0B78-98CC1B2BCEA8}"/>
              </a:ext>
            </a:extLst>
          </p:cNvPr>
          <p:cNvSpPr>
            <a:spLocks noGrp="1"/>
          </p:cNvSpPr>
          <p:nvPr>
            <p:ph type="title"/>
          </p:nvPr>
        </p:nvSpPr>
        <p:spPr>
          <a:xfrm>
            <a:off x="881069" y="938682"/>
            <a:ext cx="4487334" cy="375469"/>
          </a:xfrm>
        </p:spPr>
        <p:txBody>
          <a:bodyPr/>
          <a:lstStyle/>
          <a:p>
            <a:r>
              <a:rPr lang="en-GB"/>
              <a:t>Contents</a:t>
            </a:r>
          </a:p>
        </p:txBody>
      </p:sp>
      <p:sp>
        <p:nvSpPr>
          <p:cNvPr id="4" name="Text Placeholder 3">
            <a:extLst>
              <a:ext uri="{FF2B5EF4-FFF2-40B4-BE49-F238E27FC236}">
                <a16:creationId xmlns:a16="http://schemas.microsoft.com/office/drawing/2014/main" id="{A704D1E7-8737-17A6-82D9-2CA3C840ABD6}"/>
              </a:ext>
            </a:extLst>
          </p:cNvPr>
          <p:cNvSpPr>
            <a:spLocks noGrp="1"/>
          </p:cNvSpPr>
          <p:nvPr>
            <p:ph type="body" sz="quarter" idx="16"/>
          </p:nvPr>
        </p:nvSpPr>
        <p:spPr>
          <a:xfrm>
            <a:off x="881069" y="1518366"/>
            <a:ext cx="6462561" cy="4870813"/>
          </a:xfrm>
        </p:spPr>
        <p:txBody>
          <a:bodyPr vert="horz" lIns="91440" tIns="45720" rIns="91440" bIns="45720" rtlCol="0" anchor="t">
            <a:noAutofit/>
          </a:bodyPr>
          <a:lstStyle/>
          <a:p>
            <a:pPr marL="342900" indent="-342900">
              <a:buFont typeface="Arial" panose="020B0604020202020204" pitchFamily="34" charset="0"/>
              <a:buChar char="•"/>
            </a:pPr>
            <a:r>
              <a:rPr lang="en-GB" sz="2400"/>
              <a:t>What do we mean by a sustainable event?</a:t>
            </a:r>
            <a:endParaRPr lang="en-GB" sz="2400">
              <a:cs typeface="Calibri"/>
            </a:endParaRPr>
          </a:p>
          <a:p>
            <a:pPr marL="285750" indent="-285750">
              <a:buFont typeface="Arial" panose="020B0604020202020204" pitchFamily="34" charset="0"/>
              <a:buChar char="•"/>
            </a:pPr>
            <a:r>
              <a:rPr lang="en-GB" sz="2400"/>
              <a:t>The Formula Kite event </a:t>
            </a:r>
            <a:endParaRPr lang="en-GB" sz="2400">
              <a:cs typeface="Calibri" panose="020F0502020204030204"/>
            </a:endParaRPr>
          </a:p>
          <a:p>
            <a:pPr marL="285750" indent="-285750">
              <a:buFont typeface="Arial" panose="020B0604020202020204" pitchFamily="34" charset="0"/>
              <a:buChar char="•"/>
            </a:pPr>
            <a:r>
              <a:rPr lang="en-GB" sz="2400">
                <a:cs typeface="Calibri" panose="020F0502020204030204"/>
              </a:rPr>
              <a:t>Clean Regattas </a:t>
            </a:r>
          </a:p>
          <a:p>
            <a:pPr marL="285750" indent="-285750">
              <a:buFont typeface="Arial" panose="020B0604020202020204" pitchFamily="34" charset="0"/>
              <a:buChar char="•"/>
            </a:pPr>
            <a:r>
              <a:rPr lang="en-GB" sz="2400">
                <a:cs typeface="Calibri" panose="020F0502020204030204"/>
              </a:rPr>
              <a:t>Operations and Facilities </a:t>
            </a:r>
          </a:p>
          <a:p>
            <a:pPr marL="285750" indent="-285750">
              <a:buFont typeface="Arial" panose="020B0604020202020204" pitchFamily="34" charset="0"/>
              <a:buChar char="•"/>
            </a:pPr>
            <a:r>
              <a:rPr lang="en-GB" sz="2400">
                <a:cs typeface="Calibri" panose="020F0502020204030204"/>
              </a:rPr>
              <a:t>Community Engagement </a:t>
            </a:r>
          </a:p>
          <a:p>
            <a:pPr marL="774700" lvl="2" indent="-342900">
              <a:buFont typeface="Wingdings" panose="05000000000000000000" pitchFamily="2" charset="2"/>
              <a:buChar char="§"/>
            </a:pPr>
            <a:r>
              <a:rPr lang="en-GB" sz="2400">
                <a:cs typeface="Calibri" panose="020F0502020204030204"/>
              </a:rPr>
              <a:t>Pre, During, Post </a:t>
            </a:r>
          </a:p>
          <a:p>
            <a:pPr marL="774700" lvl="2" indent="-342900">
              <a:buFont typeface="Wingdings" panose="05000000000000000000" pitchFamily="2" charset="2"/>
              <a:buChar char="§"/>
            </a:pPr>
            <a:r>
              <a:rPr lang="en-GB" sz="2400">
                <a:cs typeface="Calibri" panose="020F0502020204030204"/>
              </a:rPr>
              <a:t>Education  </a:t>
            </a:r>
          </a:p>
          <a:p>
            <a:pPr marL="774700" lvl="2" indent="-342900">
              <a:buFont typeface="Wingdings" panose="05000000000000000000" pitchFamily="2" charset="2"/>
              <a:buChar char="§"/>
            </a:pPr>
            <a:r>
              <a:rPr lang="en-GB" sz="2400">
                <a:cs typeface="Calibri" panose="020F0502020204030204"/>
              </a:rPr>
              <a:t>Communications</a:t>
            </a:r>
          </a:p>
          <a:p>
            <a:pPr marL="285750" indent="-285750">
              <a:buFont typeface="Arial,Sans-Serif"/>
              <a:buChar char="•"/>
            </a:pPr>
            <a:r>
              <a:rPr lang="en-GB" sz="2400">
                <a:cs typeface="Calibri" panose="020F0502020204030204"/>
              </a:rPr>
              <a:t>Keys to success</a:t>
            </a:r>
            <a:endParaRPr lang="en-US" sz="2400">
              <a:cs typeface="Calibri" panose="020F0502020204030204"/>
            </a:endParaRPr>
          </a:p>
          <a:p>
            <a:pPr marL="285750" indent="-285750">
              <a:buFont typeface="Arial,Sans-Serif"/>
              <a:buChar char="•"/>
            </a:pPr>
            <a:r>
              <a:rPr lang="en-GB" sz="2400">
                <a:cs typeface="Calibri" panose="020F0502020204030204"/>
              </a:rPr>
              <a:t>Resources </a:t>
            </a:r>
            <a:endParaRPr lang="en-US" sz="2400">
              <a:cs typeface="Calibri" panose="020F0502020204030204"/>
            </a:endParaRPr>
          </a:p>
          <a:p>
            <a:pPr marL="285750" indent="-285750">
              <a:buFont typeface="Arial,Sans-Serif"/>
              <a:buChar char="•"/>
            </a:pPr>
            <a:r>
              <a:rPr lang="en-GB" sz="2400">
                <a:cs typeface="Calibri" panose="020F0502020204030204"/>
              </a:rPr>
              <a:t>Question &amp; Discussion </a:t>
            </a:r>
            <a:endParaRPr lang="en-GB" sz="2400"/>
          </a:p>
          <a:p>
            <a:pPr marL="215900" lvl="1"/>
            <a:endParaRPr lang="en-GB" sz="2400">
              <a:cs typeface="Calibri" panose="020F0502020204030204"/>
            </a:endParaRPr>
          </a:p>
        </p:txBody>
      </p:sp>
    </p:spTree>
    <p:extLst>
      <p:ext uri="{BB962C8B-B14F-4D97-AF65-F5344CB8AC3E}">
        <p14:creationId xmlns:p14="http://schemas.microsoft.com/office/powerpoint/2010/main" val="3841099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20E779-7792-14D6-5DC5-848EFA16938E}"/>
              </a:ext>
            </a:extLst>
          </p:cNvPr>
          <p:cNvPicPr>
            <a:picLocks noChangeAspect="1"/>
          </p:cNvPicPr>
          <p:nvPr/>
        </p:nvPicPr>
        <p:blipFill>
          <a:blip r:embed="rId3"/>
          <a:stretch>
            <a:fillRect/>
          </a:stretch>
        </p:blipFill>
        <p:spPr>
          <a:xfrm>
            <a:off x="633046" y="603092"/>
            <a:ext cx="10925908" cy="5651815"/>
          </a:xfrm>
          <a:prstGeom prst="rect">
            <a:avLst/>
          </a:prstGeom>
        </p:spPr>
      </p:pic>
    </p:spTree>
    <p:extLst>
      <p:ext uri="{BB962C8B-B14F-4D97-AF65-F5344CB8AC3E}">
        <p14:creationId xmlns:p14="http://schemas.microsoft.com/office/powerpoint/2010/main" val="3728134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8235F18-6F19-59BB-0F1E-13E909BB609B}"/>
              </a:ext>
            </a:extLst>
          </p:cNvPr>
          <p:cNvPicPr>
            <a:picLocks noChangeAspect="1"/>
          </p:cNvPicPr>
          <p:nvPr/>
        </p:nvPicPr>
        <p:blipFill>
          <a:blip r:embed="rId3"/>
          <a:stretch>
            <a:fillRect/>
          </a:stretch>
        </p:blipFill>
        <p:spPr>
          <a:xfrm>
            <a:off x="929205" y="815456"/>
            <a:ext cx="10028789" cy="5438103"/>
          </a:xfrm>
          <a:prstGeom prst="rect">
            <a:avLst/>
          </a:prstGeom>
        </p:spPr>
      </p:pic>
    </p:spTree>
    <p:extLst>
      <p:ext uri="{BB962C8B-B14F-4D97-AF65-F5344CB8AC3E}">
        <p14:creationId xmlns:p14="http://schemas.microsoft.com/office/powerpoint/2010/main" val="1349891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7D0B3-AAD9-0990-C1D4-D9DB8E63EDE7}"/>
              </a:ext>
            </a:extLst>
          </p:cNvPr>
          <p:cNvSpPr>
            <a:spLocks noGrp="1"/>
          </p:cNvSpPr>
          <p:nvPr>
            <p:ph type="title"/>
          </p:nvPr>
        </p:nvSpPr>
        <p:spPr>
          <a:xfrm>
            <a:off x="881068" y="1144135"/>
            <a:ext cx="6519947" cy="359724"/>
          </a:xfrm>
        </p:spPr>
        <p:txBody>
          <a:bodyPr/>
          <a:lstStyle/>
          <a:p>
            <a:r>
              <a:rPr lang="en-US"/>
              <a:t>Formula Kite European Championship </a:t>
            </a:r>
          </a:p>
        </p:txBody>
      </p:sp>
      <p:sp>
        <p:nvSpPr>
          <p:cNvPr id="7" name="Text Placeholder 6">
            <a:extLst>
              <a:ext uri="{FF2B5EF4-FFF2-40B4-BE49-F238E27FC236}">
                <a16:creationId xmlns:a16="http://schemas.microsoft.com/office/drawing/2014/main" id="{672297A2-AA1F-5448-ACF2-AA241BB31899}"/>
              </a:ext>
            </a:extLst>
          </p:cNvPr>
          <p:cNvSpPr>
            <a:spLocks noGrp="1"/>
          </p:cNvSpPr>
          <p:nvPr>
            <p:ph type="body" sz="quarter" idx="15"/>
          </p:nvPr>
        </p:nvSpPr>
        <p:spPr>
          <a:xfrm>
            <a:off x="881068" y="1665773"/>
            <a:ext cx="5791620" cy="3226909"/>
          </a:xfrm>
        </p:spPr>
        <p:txBody>
          <a:bodyPr vert="horz" lIns="91440" tIns="45720" rIns="91440" bIns="45720" rtlCol="0" anchor="t">
            <a:normAutofit fontScale="92500" lnSpcReduction="20000"/>
          </a:bodyPr>
          <a:lstStyle/>
          <a:p>
            <a:r>
              <a:rPr lang="en-GB" sz="1800"/>
              <a:t>Eastney Beach, Portsmouth  </a:t>
            </a:r>
          </a:p>
          <a:p>
            <a:r>
              <a:rPr lang="en-GB" sz="1800"/>
              <a:t>112 riders from 28 nations competed</a:t>
            </a:r>
          </a:p>
          <a:p>
            <a:r>
              <a:rPr lang="en-GB" sz="1800"/>
              <a:t>An Olympic qualifying event</a:t>
            </a:r>
          </a:p>
          <a:p>
            <a:r>
              <a:rPr lang="en-GB" sz="1800"/>
              <a:t>Educational Resources  -  potential audience of 2,400 children</a:t>
            </a:r>
          </a:p>
          <a:p>
            <a:r>
              <a:rPr lang="en-GB" sz="1800"/>
              <a:t>Beach Club - 339 children taking part</a:t>
            </a:r>
          </a:p>
          <a:p>
            <a:r>
              <a:rPr lang="en-GB" sz="1800"/>
              <a:t>Created a Fan Zone for the finals weekend, encouraging spectators to attend for free</a:t>
            </a:r>
          </a:p>
          <a:p>
            <a:r>
              <a:rPr lang="en-GB" sz="1800">
                <a:ea typeface="Calibri"/>
                <a:cs typeface="Calibri"/>
              </a:rPr>
              <a:t>50 volunteers, 25% local</a:t>
            </a:r>
            <a:endParaRPr lang="en-GB" sz="1800"/>
          </a:p>
          <a:p>
            <a:r>
              <a:rPr lang="en-GB" sz="1800"/>
              <a:t>The event was run in partnership</a:t>
            </a:r>
          </a:p>
          <a:p>
            <a:r>
              <a:rPr lang="en-GB" sz="1800"/>
              <a:t>Clean Regattas </a:t>
            </a:r>
          </a:p>
          <a:p>
            <a:pPr marL="0" indent="0">
              <a:buNone/>
            </a:pPr>
            <a:endParaRPr lang="en-GB" sz="1800"/>
          </a:p>
          <a:p>
            <a:endParaRPr lang="en-GB" sz="1800"/>
          </a:p>
          <a:p>
            <a:endParaRPr lang="en-GB"/>
          </a:p>
          <a:p>
            <a:pPr marL="0" indent="0">
              <a:buNone/>
            </a:pPr>
            <a:endParaRPr lang="en-GB"/>
          </a:p>
        </p:txBody>
      </p:sp>
      <p:pic>
        <p:nvPicPr>
          <p:cNvPr id="3" name="Picture 2">
            <a:extLst>
              <a:ext uri="{FF2B5EF4-FFF2-40B4-BE49-F238E27FC236}">
                <a16:creationId xmlns:a16="http://schemas.microsoft.com/office/drawing/2014/main" id="{A1F782CC-D461-3E31-9F0B-C1A8C68F66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7907" y="291340"/>
            <a:ext cx="3533025" cy="2065314"/>
          </a:xfrm>
          <a:prstGeom prst="rect">
            <a:avLst/>
          </a:prstGeom>
        </p:spPr>
      </p:pic>
      <p:pic>
        <p:nvPicPr>
          <p:cNvPr id="4" name="Picture 3">
            <a:extLst>
              <a:ext uri="{FF2B5EF4-FFF2-40B4-BE49-F238E27FC236}">
                <a16:creationId xmlns:a16="http://schemas.microsoft.com/office/drawing/2014/main" id="{F432827A-9753-A206-E082-23D744ABF2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77907" y="2396343"/>
            <a:ext cx="3533025" cy="2065314"/>
          </a:xfrm>
          <a:prstGeom prst="rect">
            <a:avLst/>
          </a:prstGeom>
        </p:spPr>
      </p:pic>
      <p:pic>
        <p:nvPicPr>
          <p:cNvPr id="6" name="Picture 5">
            <a:extLst>
              <a:ext uri="{FF2B5EF4-FFF2-40B4-BE49-F238E27FC236}">
                <a16:creationId xmlns:a16="http://schemas.microsoft.com/office/drawing/2014/main" id="{1475106F-2CA9-5997-7035-5106985FE4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77907" y="4501347"/>
            <a:ext cx="3533024" cy="2065313"/>
          </a:xfrm>
          <a:prstGeom prst="rect">
            <a:avLst/>
          </a:prstGeom>
        </p:spPr>
      </p:pic>
      <p:pic>
        <p:nvPicPr>
          <p:cNvPr id="5122" name="Picture 2" descr="Logos of event supporters: Formula Kite; World Sailing; The National Lottery; IKA; Portsmouth City Council; the RYA; Gunwharf Quays.">
            <a:extLst>
              <a:ext uri="{FF2B5EF4-FFF2-40B4-BE49-F238E27FC236}">
                <a16:creationId xmlns:a16="http://schemas.microsoft.com/office/drawing/2014/main" id="{C31C4B22-1886-9983-2C60-6B83A2D9BECD}"/>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b="60649"/>
          <a:stretch/>
        </p:blipFill>
        <p:spPr bwMode="auto">
          <a:xfrm>
            <a:off x="474556" y="5054596"/>
            <a:ext cx="7303351" cy="86500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ogos of event supporters: Formula Kite; World Sailing; The National Lottery; IKA; Portsmouth City Council; the RYA; Gunwharf Quays.">
            <a:extLst>
              <a:ext uri="{FF2B5EF4-FFF2-40B4-BE49-F238E27FC236}">
                <a16:creationId xmlns:a16="http://schemas.microsoft.com/office/drawing/2014/main" id="{6ECBA100-C22B-F71C-EF1B-E4D34547B3E6}"/>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18654" t="73579" r="22322" b="3565"/>
          <a:stretch/>
        </p:blipFill>
        <p:spPr bwMode="auto">
          <a:xfrm>
            <a:off x="1199216" y="5911664"/>
            <a:ext cx="5155324" cy="600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595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E6CA6-2276-1A49-43FB-EF79B7554520}"/>
              </a:ext>
            </a:extLst>
          </p:cNvPr>
          <p:cNvSpPr>
            <a:spLocks noGrp="1"/>
          </p:cNvSpPr>
          <p:nvPr>
            <p:ph type="title"/>
          </p:nvPr>
        </p:nvSpPr>
        <p:spPr>
          <a:xfrm>
            <a:off x="881068" y="1044341"/>
            <a:ext cx="3311369" cy="524420"/>
          </a:xfrm>
        </p:spPr>
        <p:txBody>
          <a:bodyPr/>
          <a:lstStyle/>
          <a:p>
            <a:r>
              <a:rPr lang="en-US" b="1" dirty="0"/>
              <a:t>Clean Regattas </a:t>
            </a:r>
          </a:p>
        </p:txBody>
      </p:sp>
      <p:sp>
        <p:nvSpPr>
          <p:cNvPr id="3" name="Text Placeholder 2">
            <a:extLst>
              <a:ext uri="{FF2B5EF4-FFF2-40B4-BE49-F238E27FC236}">
                <a16:creationId xmlns:a16="http://schemas.microsoft.com/office/drawing/2014/main" id="{8E0C815D-77E3-DE08-ABE7-F15418CFA14E}"/>
              </a:ext>
            </a:extLst>
          </p:cNvPr>
          <p:cNvSpPr>
            <a:spLocks noGrp="1"/>
          </p:cNvSpPr>
          <p:nvPr>
            <p:ph type="body" sz="quarter" idx="14"/>
          </p:nvPr>
        </p:nvSpPr>
        <p:spPr>
          <a:xfrm>
            <a:off x="881068" y="1568761"/>
            <a:ext cx="5214932" cy="732479"/>
          </a:xfrm>
        </p:spPr>
        <p:txBody>
          <a:bodyPr>
            <a:noAutofit/>
          </a:bodyPr>
          <a:lstStyle/>
          <a:p>
            <a:r>
              <a:rPr lang="en-US" sz="2000" dirty="0">
                <a:latin typeface="+mn-lt"/>
              </a:rPr>
              <a:t>Formula Kite European Championship has achieved the Platinum certification for Clean Regattas by Sailors for the Sea. </a:t>
            </a:r>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p:txBody>
      </p:sp>
      <p:sp>
        <p:nvSpPr>
          <p:cNvPr id="4" name="Text Placeholder 3">
            <a:extLst>
              <a:ext uri="{FF2B5EF4-FFF2-40B4-BE49-F238E27FC236}">
                <a16:creationId xmlns:a16="http://schemas.microsoft.com/office/drawing/2014/main" id="{FD6538C9-6167-D6F7-F426-085816CE592D}"/>
              </a:ext>
            </a:extLst>
          </p:cNvPr>
          <p:cNvSpPr>
            <a:spLocks noGrp="1"/>
          </p:cNvSpPr>
          <p:nvPr>
            <p:ph type="body" sz="quarter" idx="15"/>
          </p:nvPr>
        </p:nvSpPr>
        <p:spPr>
          <a:xfrm>
            <a:off x="881068" y="2539270"/>
            <a:ext cx="5214932" cy="3097602"/>
          </a:xfrm>
        </p:spPr>
        <p:txBody>
          <a:bodyPr>
            <a:normAutofit fontScale="25000" lnSpcReduction="20000"/>
          </a:bodyPr>
          <a:lstStyle/>
          <a:p>
            <a:pPr marL="0" indent="0">
              <a:buNone/>
            </a:pPr>
            <a:r>
              <a:rPr lang="en-US" sz="8000" dirty="0">
                <a:cs typeface="Poppins" panose="00000500000000000000" pitchFamily="2" charset="0"/>
              </a:rPr>
              <a:t>To achieve Platinum, 20 sustainable best practices need to be achieved. This provided a framework for our sustainability actions. </a:t>
            </a:r>
          </a:p>
          <a:p>
            <a:pPr marL="0" indent="0">
              <a:buNone/>
            </a:pPr>
            <a:endParaRPr lang="en-US" sz="8000" dirty="0">
              <a:cs typeface="Poppins" panose="00000500000000000000" pitchFamily="2" charset="0"/>
            </a:endParaRPr>
          </a:p>
          <a:p>
            <a:pPr marL="0" indent="0">
              <a:buNone/>
            </a:pPr>
            <a:r>
              <a:rPr lang="en-US" sz="8000" dirty="0">
                <a:cs typeface="Poppins" panose="00000500000000000000" pitchFamily="2" charset="0"/>
              </a:rPr>
              <a:t>This includes…</a:t>
            </a:r>
          </a:p>
          <a:p>
            <a:r>
              <a:rPr lang="en-US" sz="8000" dirty="0">
                <a:cs typeface="Poppins" panose="00000500000000000000" pitchFamily="2" charset="0"/>
              </a:rPr>
              <a:t>Elimination of single use items. </a:t>
            </a:r>
          </a:p>
          <a:p>
            <a:r>
              <a:rPr lang="en-US" sz="8000" dirty="0">
                <a:cs typeface="Poppins" panose="00000500000000000000" pitchFamily="2" charset="0"/>
              </a:rPr>
              <a:t>Involving local organizations. </a:t>
            </a:r>
          </a:p>
          <a:p>
            <a:r>
              <a:rPr lang="en-US" sz="8000" dirty="0">
                <a:cs typeface="Poppins" panose="00000500000000000000" pitchFamily="2" charset="0"/>
              </a:rPr>
              <a:t>Raising awareness and educating.</a:t>
            </a:r>
          </a:p>
          <a:p>
            <a:r>
              <a:rPr lang="en-US" sz="8000" dirty="0">
                <a:cs typeface="Poppins" panose="00000500000000000000" pitchFamily="2" charset="0"/>
              </a:rPr>
              <a:t>Organizing a Green Team.</a:t>
            </a:r>
          </a:p>
          <a:p>
            <a:r>
              <a:rPr lang="en-US" sz="8000" dirty="0">
                <a:cs typeface="Poppins" panose="00000500000000000000" pitchFamily="2" charset="0"/>
              </a:rPr>
              <a:t>Implementing Green Boating Practices</a:t>
            </a:r>
            <a:endParaRPr lang="en-US" dirty="0"/>
          </a:p>
          <a:p>
            <a:endParaRPr lang="en-US" dirty="0"/>
          </a:p>
          <a:p>
            <a:pPr marL="0" indent="0">
              <a:buNone/>
            </a:pPr>
            <a:r>
              <a:rPr lang="en-US" sz="7200" dirty="0">
                <a:solidFill>
                  <a:schemeClr val="accent1"/>
                </a:solidFill>
              </a:rPr>
              <a:t>cleanregattas.sailorsforthesea.org</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6" name="Picture 5" descr="A logo with text on it&#10;&#10;Description automatically generated">
            <a:extLst>
              <a:ext uri="{FF2B5EF4-FFF2-40B4-BE49-F238E27FC236}">
                <a16:creationId xmlns:a16="http://schemas.microsoft.com/office/drawing/2014/main" id="{74BF9576-631B-EC23-98DD-4441207205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1651" y="739816"/>
            <a:ext cx="5170349" cy="5925221"/>
          </a:xfrm>
          <a:prstGeom prst="rect">
            <a:avLst/>
          </a:prstGeom>
        </p:spPr>
      </p:pic>
    </p:spTree>
    <p:extLst>
      <p:ext uri="{BB962C8B-B14F-4D97-AF65-F5344CB8AC3E}">
        <p14:creationId xmlns:p14="http://schemas.microsoft.com/office/powerpoint/2010/main" val="4115542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9181-1A3C-14AB-0024-F5E047DC669F}"/>
              </a:ext>
            </a:extLst>
          </p:cNvPr>
          <p:cNvSpPr>
            <a:spLocks noGrp="1"/>
          </p:cNvSpPr>
          <p:nvPr>
            <p:ph type="title"/>
          </p:nvPr>
        </p:nvSpPr>
        <p:spPr/>
        <p:txBody>
          <a:bodyPr/>
          <a:lstStyle/>
          <a:p>
            <a:r>
              <a:rPr lang="en-US" dirty="0"/>
              <a:t>Operation &amp; Facilities</a:t>
            </a:r>
          </a:p>
        </p:txBody>
      </p:sp>
    </p:spTree>
    <p:extLst>
      <p:ext uri="{BB962C8B-B14F-4D97-AF65-F5344CB8AC3E}">
        <p14:creationId xmlns:p14="http://schemas.microsoft.com/office/powerpoint/2010/main" val="12498035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YA 15 Jul 23">
      <a:dk1>
        <a:srgbClr val="03203C"/>
      </a:dk1>
      <a:lt1>
        <a:srgbClr val="FFFFFF"/>
      </a:lt1>
      <a:dk2>
        <a:srgbClr val="0A3456"/>
      </a:dk2>
      <a:lt2>
        <a:srgbClr val="EDF6F9"/>
      </a:lt2>
      <a:accent1>
        <a:srgbClr val="0A3456"/>
      </a:accent1>
      <a:accent2>
        <a:srgbClr val="0276B5"/>
      </a:accent2>
      <a:accent3>
        <a:srgbClr val="48C0F0"/>
      </a:accent3>
      <a:accent4>
        <a:srgbClr val="F23E41"/>
      </a:accent4>
      <a:accent5>
        <a:srgbClr val="1CD3B9"/>
      </a:accent5>
      <a:accent6>
        <a:srgbClr val="FC695F"/>
      </a:accent6>
      <a:hlink>
        <a:srgbClr val="0563C1"/>
      </a:hlink>
      <a:folHlink>
        <a:srgbClr val="48C0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latin typeface="Poppins" pitchFamily="2" charset="77"/>
            <a:cs typeface="Poppins" pitchFamily="2" charset="77"/>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rgbClr val="F851D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F83D5286CB8DC44B248DD0FD8224FC0" ma:contentTypeVersion="19" ma:contentTypeDescription="Create a new document." ma:contentTypeScope="" ma:versionID="b9d64cb3bcd1a2b93ab999706c6bd0b8">
  <xsd:schema xmlns:xsd="http://www.w3.org/2001/XMLSchema" xmlns:xs="http://www.w3.org/2001/XMLSchema" xmlns:p="http://schemas.microsoft.com/office/2006/metadata/properties" xmlns:ns2="9e8e84c5-d35d-4077-a41a-c76601ed91aa" xmlns:ns3="ac342728-f375-4adb-b6f4-06aadaed5900" targetNamespace="http://schemas.microsoft.com/office/2006/metadata/properties" ma:root="true" ma:fieldsID="6e847aeb5a41c382f60a97ea2b9a7577" ns2:_="" ns3:_="">
    <xsd:import namespace="9e8e84c5-d35d-4077-a41a-c76601ed91aa"/>
    <xsd:import namespace="ac342728-f375-4adb-b6f4-06aadaed590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_Flow_SignoffStatu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8e84c5-d35d-4077-a41a-c76601ed91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_Flow_SignoffStatus" ma:index="19" nillable="true" ma:displayName="Sign-off status" ma:internalName="Sign_x002d_off_x0020_status">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5d9b88d-2994-48c5-a05f-c1f26a3a10b4"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342728-f375-4adb-b6f4-06aadaed590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d46aa2f-bfab-449c-b8f0-f52d59bc414f}" ma:internalName="TaxCatchAll" ma:showField="CatchAllData" ma:web="ac342728-f375-4adb-b6f4-06aadaed59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e8e84c5-d35d-4077-a41a-c76601ed91aa">
      <Terms xmlns="http://schemas.microsoft.com/office/infopath/2007/PartnerControls"/>
    </lcf76f155ced4ddcb4097134ff3c332f>
    <TaxCatchAll xmlns="ac342728-f375-4adb-b6f4-06aadaed5900" xsi:nil="true"/>
    <_Flow_SignoffStatus xmlns="9e8e84c5-d35d-4077-a41a-c76601ed91aa" xsi:nil="true"/>
  </documentManagement>
</p:properties>
</file>

<file path=customXml/itemProps1.xml><?xml version="1.0" encoding="utf-8"?>
<ds:datastoreItem xmlns:ds="http://schemas.openxmlformats.org/officeDocument/2006/customXml" ds:itemID="{2C1D90D5-9969-4EA4-90AD-F777C969AC52}">
  <ds:schemaRefs>
    <ds:schemaRef ds:uri="http://schemas.microsoft.com/sharepoint/v3/contenttype/forms"/>
  </ds:schemaRefs>
</ds:datastoreItem>
</file>

<file path=customXml/itemProps2.xml><?xml version="1.0" encoding="utf-8"?>
<ds:datastoreItem xmlns:ds="http://schemas.openxmlformats.org/officeDocument/2006/customXml" ds:itemID="{9D94179B-4836-4B5D-8CAF-CA76EE7DEE91}"/>
</file>

<file path=customXml/itemProps3.xml><?xml version="1.0" encoding="utf-8"?>
<ds:datastoreItem xmlns:ds="http://schemas.openxmlformats.org/officeDocument/2006/customXml" ds:itemID="{46BAAFE2-816E-4A4D-B92F-78D574122CC5}">
  <ds:schemaRefs>
    <ds:schemaRef ds:uri="http://purl.org/dc/dcmitype/"/>
    <ds:schemaRef ds:uri="http://schemas.microsoft.com/office/infopath/2007/PartnerControls"/>
    <ds:schemaRef ds:uri="http://schemas.microsoft.com/sharepoint/v3"/>
    <ds:schemaRef ds:uri="http://purl.org/dc/term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429b5f30-21fc-485f-be00-6bd691ad2390"/>
    <ds:schemaRef ds:uri="36fcd18a-7183-46c2-958b-e4c1716df14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TotalTime>
  <Words>3802</Words>
  <Application>Microsoft Office PowerPoint</Application>
  <PresentationFormat>Widescreen</PresentationFormat>
  <Paragraphs>466</Paragraphs>
  <Slides>27</Slides>
  <Notes>27</Notes>
  <HiddenSlides>1</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27</vt:i4>
      </vt:variant>
    </vt:vector>
  </HeadingPairs>
  <TitlesOfParts>
    <vt:vector size="37" baseType="lpstr">
      <vt:lpstr>Arial</vt:lpstr>
      <vt:lpstr>Arial,Sans-Serif</vt:lpstr>
      <vt:lpstr>Calibri</vt:lpstr>
      <vt:lpstr>Calibri Light</vt:lpstr>
      <vt:lpstr>Helvetica</vt:lpstr>
      <vt:lpstr>Poppins</vt:lpstr>
      <vt:lpstr>Wingdings</vt:lpstr>
      <vt:lpstr>Office Theme</vt:lpstr>
      <vt:lpstr>1_Office Theme</vt:lpstr>
      <vt:lpstr>2_Office Theme</vt:lpstr>
      <vt:lpstr>Formula Kite European Championships   Running a sustainable event</vt:lpstr>
      <vt:lpstr>Presented by:  </vt:lpstr>
      <vt:lpstr>What makes a sustainable event? </vt:lpstr>
      <vt:lpstr>Contents</vt:lpstr>
      <vt:lpstr>PowerPoint Presentation</vt:lpstr>
      <vt:lpstr>PowerPoint Presentation</vt:lpstr>
      <vt:lpstr>Formula Kite European Championship </vt:lpstr>
      <vt:lpstr>Clean Regattas </vt:lpstr>
      <vt:lpstr>Operation &amp; Facilities</vt:lpstr>
      <vt:lpstr>Operations and Facilities</vt:lpstr>
      <vt:lpstr>Operations and Facilities</vt:lpstr>
      <vt:lpstr>Operations and Facilities – Challenges</vt:lpstr>
      <vt:lpstr>Community Engagement </vt:lpstr>
      <vt:lpstr>Pre, During or Post? </vt:lpstr>
      <vt:lpstr>Utilising Volunteers</vt:lpstr>
      <vt:lpstr>Spectators </vt:lpstr>
      <vt:lpstr>Engaging Youth Communities   </vt:lpstr>
      <vt:lpstr>PowerPoint Presentation</vt:lpstr>
      <vt:lpstr>Engaging Youth Communities   </vt:lpstr>
      <vt:lpstr>Working in Partnership </vt:lpstr>
      <vt:lpstr>PowerPoint Presentation</vt:lpstr>
      <vt:lpstr>PowerPoint Presentation</vt:lpstr>
      <vt:lpstr>Communications</vt:lpstr>
      <vt:lpstr>Keys to success</vt:lpstr>
      <vt:lpstr>Conclusion </vt:lpstr>
      <vt:lpstr>Resources </vt:lpstr>
      <vt:lpstr>Any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Formula Kite European Championships   Running a sustainable event</dc:title>
  <dc:creator>Olivia Wells</dc:creator>
  <cp:lastModifiedBy>Kate Fortnam</cp:lastModifiedBy>
  <cp:revision>1</cp:revision>
  <cp:lastPrinted>2024-01-09T17:45:38Z</cp:lastPrinted>
  <dcterms:created xsi:type="dcterms:W3CDTF">2023-12-20T13:33:13Z</dcterms:created>
  <dcterms:modified xsi:type="dcterms:W3CDTF">2024-01-09T17:46:35Z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0x0101008F83D5286CB8DC44B248DD0FD8224FC0</vt:lpwstr>
  </property>
  <property fmtid="{D5CDD505-2E9C-101B-9397-08002B2CF9AE}" pid="3" name="MediaServiceImageTags">
    <vt:lpwstr/>
  </property>
</Properties>
</file>